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4" autoAdjust="0"/>
    <p:restoredTop sz="94694"/>
  </p:normalViewPr>
  <p:slideViewPr>
    <p:cSldViewPr snapToGrid="0" snapToObjects="1">
      <p:cViewPr>
        <p:scale>
          <a:sx n="100" d="100"/>
          <a:sy n="100" d="100"/>
        </p:scale>
        <p:origin x="58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49BA7-6EEA-F447-8740-AA9E2680F29D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6208FF-D4BA-3C4F-8576-626C790523EA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671E8A-D9FB-4F40-BF11-C4C617FA8DC2}" type="datetime1">
              <a:rPr lang="de-DE" smtClean="0"/>
              <a:t>26.11.2024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18E93B-0348-4F47-B908-0F376711D43F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621B3E-A95A-8049-9150-2DF1FAC0ECF3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2B175F-FB41-BF4D-9ABE-8F2097BBC860}" type="datetime1">
              <a:rPr lang="de-DE" smtClean="0"/>
              <a:t>26.11.2024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DB866A-F5A2-7A41-8897-7466D65E57E6}" type="datetime1">
              <a:rPr lang="de-DE" smtClean="0"/>
              <a:t>26.11.2024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D494FE-DDF2-0D45-9E7D-ADC8E327C480}" type="datetime1">
              <a:rPr lang="de-DE" smtClean="0"/>
              <a:t>26.11.2024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3604-3BE0-9D4D-B00F-04DADD698732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9B513-DA38-AA43-BA72-2536584A55D0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Web of Things Conference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8B4480-FE76-804E-A29C-E8F962705D39}" type="datetime1">
              <a:rPr lang="de-DE" smtClean="0"/>
              <a:t>26.11.2024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Physics-infused</a:t>
            </a:r>
            <a:r>
              <a:rPr lang="en-CA" dirty="0"/>
              <a:t> Things</a:t>
            </a:r>
          </a:p>
        </p:txBody>
      </p:sp>
      <p:pic>
        <p:nvPicPr>
          <p:cNvPr id="1028" name="Picture 4" descr="siemens-logo-header - interflex">
            <a:extLst>
              <a:ext uri="{FF2B5EF4-FFF2-40B4-BE49-F238E27FC236}">
                <a16:creationId xmlns:a16="http://schemas.microsoft.com/office/drawing/2014/main" id="{915781CA-1C55-CB71-8498-2BBF85BE2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294658"/>
            <a:ext cx="2276475" cy="77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emens RDS120-B Smart Room Thermostat - Adaptive HVAC Supplies">
            <a:extLst>
              <a:ext uri="{FF2B5EF4-FFF2-40B4-BE49-F238E27FC236}">
                <a16:creationId xmlns:a16="http://schemas.microsoft.com/office/drawing/2014/main" id="{995424D5-8C16-9AFA-DA0D-FF4D05C56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811" y="1185332"/>
            <a:ext cx="3405130" cy="35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C6A829-7D31-59E0-D073-14741828839A}"/>
              </a:ext>
            </a:extLst>
          </p:cNvPr>
          <p:cNvSpPr txBox="1"/>
          <p:nvPr/>
        </p:nvSpPr>
        <p:spPr>
          <a:xfrm>
            <a:off x="537840" y="1303249"/>
            <a:ext cx="67144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Background/Motivation:</a:t>
            </a:r>
          </a:p>
          <a:p>
            <a:endParaRPr lang="en-US" sz="2000" dirty="0"/>
          </a:p>
          <a:p>
            <a:r>
              <a:rPr lang="en-US" sz="2000" dirty="0"/>
              <a:t>Things happen in Things</a:t>
            </a:r>
          </a:p>
          <a:p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What does it do physically?</a:t>
            </a:r>
          </a:p>
          <a:p>
            <a:endParaRPr lang="en-US" sz="2000" dirty="0"/>
          </a:p>
          <a:p>
            <a:r>
              <a:rPr lang="en-US" sz="2000" dirty="0"/>
              <a:t>How are the properties, actions, and events </a:t>
            </a:r>
          </a:p>
          <a:p>
            <a:r>
              <a:rPr lang="en-US" sz="2000" dirty="0"/>
              <a:t>related to </a:t>
            </a:r>
            <a:r>
              <a:rPr lang="en-US" sz="2000" b="1" dirty="0"/>
              <a:t>variables in the physical environment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r>
              <a:rPr lang="en-US" sz="2000" dirty="0"/>
              <a:t>Why: We want autonomous agents to use the TDs</a:t>
            </a:r>
          </a:p>
          <a:p>
            <a:endParaRPr lang="en-US" sz="2000" dirty="0"/>
          </a:p>
          <a:p>
            <a:r>
              <a:rPr lang="en-US" sz="2000" dirty="0"/>
              <a:t>What does this Smart Thermostat do?</a:t>
            </a:r>
          </a:p>
          <a:p>
            <a:endParaRPr lang="en-US" sz="2000" dirty="0"/>
          </a:p>
          <a:p>
            <a:r>
              <a:rPr lang="en-US" sz="2000" dirty="0"/>
              <a:t>It operates the heating system to maintain room temperature</a:t>
            </a:r>
          </a:p>
          <a:p>
            <a:endParaRPr lang="en-US" sz="2000" dirty="0"/>
          </a:p>
          <a:p>
            <a:r>
              <a:rPr lang="en-US" sz="2000" dirty="0"/>
              <a:t>It operates the ventilation fan to maintain air quality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8C3C1-B8A8-2E65-6350-53CF771B67A7}"/>
              </a:ext>
            </a:extLst>
          </p:cNvPr>
          <p:cNvSpPr txBox="1"/>
          <p:nvPr/>
        </p:nvSpPr>
        <p:spPr>
          <a:xfrm>
            <a:off x="373322" y="4263537"/>
            <a:ext cx="811425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This knowledge is opaque to machines.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B84C8-0E8A-8D2B-ADC6-260232877BDA}"/>
              </a:ext>
            </a:extLst>
          </p:cNvPr>
          <p:cNvSpPr txBox="1"/>
          <p:nvPr/>
        </p:nvSpPr>
        <p:spPr>
          <a:xfrm>
            <a:off x="3508189" y="6040122"/>
            <a:ext cx="811425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Idea: Use TD as the vehicle to tell the story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67CFF-013C-7C2F-8C2C-0B80C84C1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498" y="1544628"/>
            <a:ext cx="9507538" cy="375367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A284386-89D5-52E3-8C11-21FD027E710C}"/>
              </a:ext>
            </a:extLst>
          </p:cNvPr>
          <p:cNvSpPr/>
          <p:nvPr/>
        </p:nvSpPr>
        <p:spPr>
          <a:xfrm>
            <a:off x="2174076" y="3941619"/>
            <a:ext cx="5264727" cy="382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AE6FBD-A57D-B8BC-F68A-27173A453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327" y="1185332"/>
            <a:ext cx="82581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0</TotalTime>
  <Words>86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Physics-infused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Ramanathan, Ganesh (SI B PRO TI PRD)</cp:lastModifiedBy>
  <cp:revision>26</cp:revision>
  <dcterms:created xsi:type="dcterms:W3CDTF">2024-09-04T13:22:45Z</dcterms:created>
  <dcterms:modified xsi:type="dcterms:W3CDTF">2024-11-26T12:25:42Z</dcterms:modified>
</cp:coreProperties>
</file>