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2021-06-28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28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dirty="0"/>
              <a:t>WG: Thursday June 23 (2h55m)</a:t>
            </a:r>
          </a:p>
          <a:p>
            <a:pPr lvl="1"/>
            <a:r>
              <a:rPr lang="en-CA" dirty="0"/>
              <a:t>Profile cont'd</a:t>
            </a:r>
          </a:p>
          <a:p>
            <a:pPr lvl="1"/>
            <a:r>
              <a:rPr lang="en-CA" dirty="0"/>
              <a:t>Discovery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June 28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Open 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Session I (60m)</a:t>
            </a:r>
          </a:p>
          <a:p>
            <a:pPr lvl="1"/>
            <a:r>
              <a:rPr lang="en-CA" dirty="0"/>
              <a:t>T2TRG/IETF (20m)</a:t>
            </a:r>
          </a:p>
          <a:p>
            <a:pPr lvl="1"/>
            <a:r>
              <a:rPr lang="en-CA" dirty="0"/>
              <a:t>ECHONET (20m)</a:t>
            </a:r>
          </a:p>
          <a:p>
            <a:pPr lvl="1"/>
            <a:r>
              <a:rPr lang="en-CA" dirty="0"/>
              <a:t>ITU-T (20m)</a:t>
            </a:r>
          </a:p>
          <a:p>
            <a:r>
              <a:rPr lang="en-CA" b="1" dirty="0"/>
              <a:t>Break (5m)</a:t>
            </a:r>
          </a:p>
          <a:p>
            <a:r>
              <a:rPr lang="en-CA" b="1" dirty="0"/>
              <a:t>Session II (40m)</a:t>
            </a:r>
          </a:p>
          <a:p>
            <a:pPr lvl="1"/>
            <a:r>
              <a:rPr lang="en-CA" dirty="0"/>
              <a:t>Eclipse Ditto (Thomas </a:t>
            </a:r>
            <a:r>
              <a:rPr lang="en-CA" dirty="0" err="1"/>
              <a:t>Jäckle</a:t>
            </a:r>
            <a:r>
              <a:rPr lang="en-CA" dirty="0"/>
              <a:t>, 20m)</a:t>
            </a:r>
          </a:p>
          <a:p>
            <a:pPr lvl="1"/>
            <a:r>
              <a:rPr lang="en-CA" dirty="0"/>
              <a:t>ISO TC184/SC4 (about IEC CDD) (20m)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337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June 28 (1h55m)  Open Day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26</cp:revision>
  <dcterms:created xsi:type="dcterms:W3CDTF">2021-03-09T15:46:26Z</dcterms:created>
  <dcterms:modified xsi:type="dcterms:W3CDTF">2021-06-28T11:51:35Z</dcterms:modified>
</cp:coreProperties>
</file>