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B9BB0E3-461B-4D73-A814-E3F502ACEAA4}" v="4" dt="2024-09-25T13:51:08.0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94"/>
  </p:normalViewPr>
  <p:slideViewPr>
    <p:cSldViewPr snapToGrid="0" snapToObjects="1">
      <p:cViewPr varScale="1">
        <p:scale>
          <a:sx n="118" d="100"/>
          <a:sy n="118" d="100"/>
        </p:scale>
        <p:origin x="264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notesMaster" Target="notesMasters/notesMaster1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ccool, Michael" userId="9022b910-48f5-4b36-ad75-783e2c5f7356" providerId="ADAL" clId="{EB9BB0E3-461B-4D73-A814-E3F502ACEAA4}"/>
    <pc:docChg chg="custSel addSld delSld modSld">
      <pc:chgData name="Mccool, Michael" userId="9022b910-48f5-4b36-ad75-783e2c5f7356" providerId="ADAL" clId="{EB9BB0E3-461B-4D73-A814-E3F502ACEAA4}" dt="2024-09-25T13:51:24.054" v="831" actId="20577"/>
      <pc:docMkLst>
        <pc:docMk/>
      </pc:docMkLst>
      <pc:sldChg chg="modSp mod">
        <pc:chgData name="Mccool, Michael" userId="9022b910-48f5-4b36-ad75-783e2c5f7356" providerId="ADAL" clId="{EB9BB0E3-461B-4D73-A814-E3F502ACEAA4}" dt="2024-09-25T13:51:24.054" v="831" actId="20577"/>
        <pc:sldMkLst>
          <pc:docMk/>
          <pc:sldMk cId="172328536" sldId="256"/>
        </pc:sldMkLst>
        <pc:spChg chg="mod">
          <ac:chgData name="Mccool, Michael" userId="9022b910-48f5-4b36-ad75-783e2c5f7356" providerId="ADAL" clId="{EB9BB0E3-461B-4D73-A814-E3F502ACEAA4}" dt="2024-09-25T13:51:24.054" v="831" actId="20577"/>
          <ac:spMkLst>
            <pc:docMk/>
            <pc:sldMk cId="172328536" sldId="256"/>
            <ac:spMk id="2" creationId="{F0887674-345B-6D45-8433-396169D87CDD}"/>
          </ac:spMkLst>
        </pc:spChg>
        <pc:spChg chg="mod">
          <ac:chgData name="Mccool, Michael" userId="9022b910-48f5-4b36-ad75-783e2c5f7356" providerId="ADAL" clId="{EB9BB0E3-461B-4D73-A814-E3F502ACEAA4}" dt="2024-09-25T13:34:20.168" v="38" actId="20577"/>
          <ac:spMkLst>
            <pc:docMk/>
            <pc:sldMk cId="172328536" sldId="256"/>
            <ac:spMk id="3" creationId="{C0E957DB-7468-C943-8F4B-9FE90A3CB8D2}"/>
          </ac:spMkLst>
        </pc:spChg>
      </pc:sldChg>
      <pc:sldChg chg="modSp mod">
        <pc:chgData name="Mccool, Michael" userId="9022b910-48f5-4b36-ad75-783e2c5f7356" providerId="ADAL" clId="{EB9BB0E3-461B-4D73-A814-E3F502ACEAA4}" dt="2024-09-25T13:51:12.435" v="818" actId="15"/>
        <pc:sldMkLst>
          <pc:docMk/>
          <pc:sldMk cId="2239956326" sldId="257"/>
        </pc:sldMkLst>
        <pc:spChg chg="mod">
          <ac:chgData name="Mccool, Michael" userId="9022b910-48f5-4b36-ad75-783e2c5f7356" providerId="ADAL" clId="{EB9BB0E3-461B-4D73-A814-E3F502ACEAA4}" dt="2024-09-25T13:42:32.274" v="388" actId="20577"/>
          <ac:spMkLst>
            <pc:docMk/>
            <pc:sldMk cId="2239956326" sldId="257"/>
            <ac:spMk id="2" creationId="{85BC194C-11B4-DF4D-BD5B-07A74B9C6240}"/>
          </ac:spMkLst>
        </pc:spChg>
        <pc:spChg chg="mod">
          <ac:chgData name="Mccool, Michael" userId="9022b910-48f5-4b36-ad75-783e2c5f7356" providerId="ADAL" clId="{EB9BB0E3-461B-4D73-A814-E3F502ACEAA4}" dt="2024-09-25T13:51:12.435" v="818" actId="15"/>
          <ac:spMkLst>
            <pc:docMk/>
            <pc:sldMk cId="2239956326" sldId="257"/>
            <ac:spMk id="3" creationId="{73D7B15A-EE83-6C46-B3BF-DD4FF849D320}"/>
          </ac:spMkLst>
        </pc:spChg>
      </pc:sldChg>
      <pc:sldChg chg="modSp new mod">
        <pc:chgData name="Mccool, Michael" userId="9022b910-48f5-4b36-ad75-783e2c5f7356" providerId="ADAL" clId="{EB9BB0E3-461B-4D73-A814-E3F502ACEAA4}" dt="2024-09-25T13:50:06.482" v="803" actId="20577"/>
        <pc:sldMkLst>
          <pc:docMk/>
          <pc:sldMk cId="2979608870" sldId="258"/>
        </pc:sldMkLst>
        <pc:spChg chg="mod">
          <ac:chgData name="Mccool, Michael" userId="9022b910-48f5-4b36-ad75-783e2c5f7356" providerId="ADAL" clId="{EB9BB0E3-461B-4D73-A814-E3F502ACEAA4}" dt="2024-09-25T13:36:32.590" v="66" actId="20577"/>
          <ac:spMkLst>
            <pc:docMk/>
            <pc:sldMk cId="2979608870" sldId="258"/>
            <ac:spMk id="2" creationId="{02B55CDF-C795-5938-1BE7-FF6EA804E8D6}"/>
          </ac:spMkLst>
        </pc:spChg>
        <pc:spChg chg="mod">
          <ac:chgData name="Mccool, Michael" userId="9022b910-48f5-4b36-ad75-783e2c5f7356" providerId="ADAL" clId="{EB9BB0E3-461B-4D73-A814-E3F502ACEAA4}" dt="2024-09-25T13:48:38.436" v="744" actId="5793"/>
          <ac:spMkLst>
            <pc:docMk/>
            <pc:sldMk cId="2979608870" sldId="258"/>
            <ac:spMk id="3" creationId="{0864904C-630C-5373-7555-81054AB25D3A}"/>
          </ac:spMkLst>
        </pc:spChg>
        <pc:spChg chg="mod">
          <ac:chgData name="Mccool, Michael" userId="9022b910-48f5-4b36-ad75-783e2c5f7356" providerId="ADAL" clId="{EB9BB0E3-461B-4D73-A814-E3F502ACEAA4}" dt="2024-09-25T13:50:06.482" v="803" actId="20577"/>
          <ac:spMkLst>
            <pc:docMk/>
            <pc:sldMk cId="2979608870" sldId="258"/>
            <ac:spMk id="4" creationId="{D341902C-1D1B-5656-98B2-C6636E723582}"/>
          </ac:spMkLst>
        </pc:spChg>
      </pc:sldChg>
      <pc:sldChg chg="modSp new del mod">
        <pc:chgData name="Mccool, Michael" userId="9022b910-48f5-4b36-ad75-783e2c5f7356" providerId="ADAL" clId="{EB9BB0E3-461B-4D73-A814-E3F502ACEAA4}" dt="2024-09-25T13:50:18.955" v="804" actId="47"/>
        <pc:sldMkLst>
          <pc:docMk/>
          <pc:sldMk cId="3945748619" sldId="259"/>
        </pc:sldMkLst>
        <pc:spChg chg="mod">
          <ac:chgData name="Mccool, Michael" userId="9022b910-48f5-4b36-ad75-783e2c5f7356" providerId="ADAL" clId="{EB9BB0E3-461B-4D73-A814-E3F502ACEAA4}" dt="2024-09-25T13:39:42.354" v="294" actId="20577"/>
          <ac:spMkLst>
            <pc:docMk/>
            <pc:sldMk cId="3945748619" sldId="259"/>
            <ac:spMk id="3" creationId="{FBD5F220-621B-1AA4-EBF5-15FE2EF47F6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89B5DD-0274-BF45-B4C5-62E173E8F634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816669-4A9E-2244-B321-FE3C257B7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55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8CDCF-83F0-654A-8E95-83ACE83299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428999"/>
            <a:ext cx="10515600" cy="1392589"/>
          </a:xfrm>
          <a:prstGeom prst="rect">
            <a:avLst/>
          </a:prstGeom>
        </p:spPr>
        <p:txBody>
          <a:bodyPr anchor="ctr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1FDD66-E57C-D246-A8D3-5F7E646047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000977"/>
            <a:ext cx="9144000" cy="113735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EA4BBE-75B1-9143-A887-FCA15B99C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C2FA7A7-1EC8-9A45-B674-9F5AA403389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5125" y="483127"/>
            <a:ext cx="4641750" cy="2766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545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FD7F8-1D21-E24C-867B-27076A867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309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8A5910-6C9B-1F48-8812-ECC4A33F6A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EAF42E-65C6-9945-BE49-EB50D67138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F93E591-CC8D-C74E-8EED-098A7FB5E64D}" type="datetime1">
              <a:rPr lang="en-CA" smtClean="0"/>
              <a:t>2024-09-25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EF138-5D7E-EE45-A145-963FACA62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FF53AE-A2BC-DE4D-BB61-40C1BC3B6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6536F3-C8D2-4944-B4D4-6A4C8563FAC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11093626" y="5793141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174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0FF282-7893-604E-9578-505C40B715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731022" y="365125"/>
            <a:ext cx="1622778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A972C3-333E-304A-AB27-C6CDCBED1A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92822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9F7E9A-773D-734B-9080-4E50327633D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E1BC118-574D-594E-ABEA-A7C82666C9AB}" type="datetime1">
              <a:rPr lang="en-CA" smtClean="0"/>
              <a:t>2024-09-25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582C37-09FF-6A4D-8C32-64A7F07F2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DB5B9D-9935-CE4E-A40E-BBED3145D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4F9CC3B-F1C2-024E-9BCF-1306C0AC80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11093626" y="5793141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981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C7C6D-3AF4-704E-BA3F-6FC5B568C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F4F71-1642-7C4D-949F-4818DFEAE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BE4CE4-F196-BF4E-8EF4-267B94BD7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CB4A0-D1FD-9244-BC2D-7164B6310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7370EC-1423-5441-922D-1AAFD5BB312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6EF411AF-3106-D04E-9818-E4C0FD06B92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929AB1E-7FD9-0A40-B7C0-508CCACB3E9A}" type="datetime1">
              <a:rPr lang="en-CA" smtClean="0"/>
              <a:t>2024-09-25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460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AD314-C4FC-384A-835E-A6FA7C1C3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195E31-AF4D-A348-A7A9-7416D5CFB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CCF5D-D219-B446-BFBF-42479CD054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AE8723F-57EA-4C47-97B9-92AFDEEF85DC}" type="datetime1">
              <a:rPr lang="en-CA" smtClean="0"/>
              <a:t>2024-09-25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3BE2F7-A02E-2541-92F4-BB12DCEA2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E5E475-C185-8649-99DC-91A32B80F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4E7543-36A1-9145-8718-DCB0BDDD9F3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08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1F69A-4335-4B4E-B747-17F37F3C2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020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7619A-7211-0947-8360-23CE25F12D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85332"/>
            <a:ext cx="5181600" cy="49916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A2284B-15A7-584D-908E-45543479E5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185332"/>
            <a:ext cx="5181600" cy="49916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848B25-655D-AF40-BDC0-5457413735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2B00E5D-EC04-AA49-8D52-0FCB6E08F63D}" type="datetime1">
              <a:rPr lang="en-CA" smtClean="0"/>
              <a:t>2024-09-25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19A9F6-1429-5E49-BAA4-1E84DC5BA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093763-BF3C-C644-9F21-D1290C786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E5401E6-623E-8449-A07B-6B5E2253AD2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525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3ABBC-6A16-9A46-A02F-79A517A30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7676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1AB855-CE44-1647-A11E-35810E4584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134005"/>
            <a:ext cx="5157787" cy="52934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7E1739-9BD2-114D-9001-9767690E3B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662112"/>
            <a:ext cx="5157787" cy="45275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8260CC-435F-4B4A-921E-F825D9DAFD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0612" y="1132769"/>
            <a:ext cx="5183188" cy="52934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E7B3BE-4412-2546-8A83-8211EDE2FD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662112"/>
            <a:ext cx="5183188" cy="45275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95F5D0-89F8-014F-8A54-42E462B42B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F90905C-10FF-8047-AA7E-6DC7E8B6AF51}" type="datetime1">
              <a:rPr lang="en-CA" smtClean="0"/>
              <a:t>2024-09-25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B91292-54C2-5B4B-BC92-96B7E584A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B02B02-7BBA-3248-9E8D-33B016832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88F359D-97AE-244A-B6E0-7FABE799CEF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970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CA3E4-A9A0-B949-AB23-A7ED13D89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764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1C8F84-5DB4-5A45-850F-78308488EE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1CE86E2-4400-D342-BEEC-F9C1ADF6F9F7}" type="datetime1">
              <a:rPr lang="en-CA" smtClean="0"/>
              <a:t>2024-09-25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A30B16-8D2B-964B-A82E-A1D8E5782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CEFDE2-192C-EB49-B93B-A5C074DE6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9864CA-5904-6E4C-94B5-D61D982EE8D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299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B624B9-C01C-504E-A7E7-3945364DF69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4358A08-7221-7F45-8378-69D5559861DD}" type="datetime1">
              <a:rPr lang="en-CA" smtClean="0"/>
              <a:t>2024-09-25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98282D-B315-7747-81EE-E8722A589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3647E0-FF85-FA4D-A8FA-E44590C11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E5121D-E664-684B-8EE0-95412BB4757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427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68BCA-0D11-EE4D-9447-2FD49C0E2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112838"/>
          </a:xfrm>
          <a:prstGeom prst="rect">
            <a:avLst/>
          </a:prstGeo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EC554-6BD0-D046-93E8-160448B4C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04167"/>
            <a:ext cx="6172200" cy="49568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64FC1F-CB88-E848-A9AD-207062F13A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70038"/>
            <a:ext cx="3932237" cy="42989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4DCBEE-639A-F74C-92CE-7B643E698FE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8C20FDB-303D-8A4E-83B7-226DD88B97BD}" type="datetime1">
              <a:rPr lang="en-CA" smtClean="0"/>
              <a:t>2024-09-25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1478D4-36A8-D941-B07C-23AC977B5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E275A4-A22A-5742-B711-4A30FC409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9A484C7-B69E-1D4E-A042-8264DECEACD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49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C08D0-7399-754A-98B1-12196A1EC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112838"/>
          </a:xfrm>
          <a:prstGeom prst="rect">
            <a:avLst/>
          </a:prstGeo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8B8A4F-D838-F44B-BD4B-90A268DE74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DFA813-173D-3F4D-9B47-2ADE7EDAAB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70038"/>
            <a:ext cx="3932237" cy="42989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2A9922-D3F8-854D-946A-BACD40890EF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A9EBA37-9D18-D34A-A88D-1B00AA06E95C}" type="datetime1">
              <a:rPr lang="en-CA" smtClean="0"/>
              <a:t>2024-09-25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8A5379-2EF0-014F-A404-9281AD5F5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5E44CB-9FEF-8E46-ADE7-C6878CCA2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A4E5D11-1589-8B43-AC25-08B65AFD2D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953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F3363-D36B-4942-87A8-FED6DF69AE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98222"/>
            <a:ext cx="10515600" cy="48787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5CA93B93-3243-C248-A970-24A76A358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27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BE28B5F4-1EA0-4A4B-8D85-A0B1CB6C7E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W3C Web of Things (WoT) WG/IG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88BACC8E-7FE2-EE49-8CEA-AAD5143CE5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73A2E78-F38A-E046-ACDB-668F070D1EF6}" type="datetime1">
              <a:rPr lang="en-CA" smtClean="0"/>
              <a:pPr/>
              <a:t>2024-09-25</a:t>
            </a:fld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8D3E7A09-626A-BA49-9FC3-7280AA1F93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55BDE2E-7167-1944-9FEE-E44668D91CB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663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.org/2024/09/TPAC/health.html" TargetMode="External"/><Relationship Id="rId2" Type="http://schemas.openxmlformats.org/officeDocument/2006/relationships/hyperlink" Target="https://www.w3.org/2024/09/TPAC/participation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3.org/WoT/IG/wiki/Wiki_for_F2F_2024_planning" TargetMode="External"/><Relationship Id="rId5" Type="http://schemas.openxmlformats.org/officeDocument/2006/relationships/hyperlink" Target="https://www.w3.org/events/meetings/09603c14-86e3-4c4a-b66f-37d2df32def5/" TargetMode="External"/><Relationship Id="rId4" Type="http://schemas.openxmlformats.org/officeDocument/2006/relationships/hyperlink" Target="https://irc.w3.org/?channels=wot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3c/wot/labels/Policy" TargetMode="External"/><Relationship Id="rId2" Type="http://schemas.openxmlformats.org/officeDocument/2006/relationships/hyperlink" Target="https://www.w3.org/WoT/IG/wiki/Wiki_for_F2F_2024_planning#Day_1%3A_Thursday%2C_Sep_26%2C_14%3A00-16%3A00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w3.org/events/meetings/63046968-03e3-4e6d-aaf3-6ffe396a2ca1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87674-345B-6D45-8433-396169D87C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212938"/>
            <a:ext cx="10515600" cy="1392589"/>
          </a:xfrm>
        </p:spPr>
        <p:txBody>
          <a:bodyPr/>
          <a:lstStyle/>
          <a:p>
            <a:r>
              <a:rPr lang="en-US" dirty="0"/>
              <a:t>Day 1 Opening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E957DB-7468-C943-8F4B-9FE90A3CB8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875608"/>
            <a:ext cx="9144000" cy="113735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Michael McCool</a:t>
            </a:r>
          </a:p>
          <a:p>
            <a:r>
              <a:rPr lang="en-US" dirty="0"/>
              <a:t>September 26, 2024</a:t>
            </a:r>
          </a:p>
          <a:p>
            <a:r>
              <a:rPr lang="en-US" dirty="0"/>
              <a:t>TPAC 2024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8488F1-92D7-254A-A373-03160DC75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W3C Web of Things (WoT) WG/IG – TPAC 2024</a:t>
            </a:r>
          </a:p>
        </p:txBody>
      </p:sp>
    </p:spTree>
    <p:extLst>
      <p:ext uri="{BB962C8B-B14F-4D97-AF65-F5344CB8AC3E}">
        <p14:creationId xmlns:p14="http://schemas.microsoft.com/office/powerpoint/2010/main" val="172328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C194C-11B4-DF4D-BD5B-07A74B9C6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Policies and Procedures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7B15A-EE83-6C46-B3BF-DD4FF849D3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TPAC Policies</a:t>
            </a:r>
          </a:p>
          <a:p>
            <a:pPr lvl="1"/>
            <a:r>
              <a:rPr lang="en-US" dirty="0">
                <a:hlinkClick r:id="rId2"/>
              </a:rPr>
              <a:t>https://www.w3.org/2024/09/TPAC/participation.html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https://www.w3.org/2024/09/TPAC/health.html</a:t>
            </a:r>
            <a:endParaRPr lang="en-US" dirty="0"/>
          </a:p>
          <a:p>
            <a:pPr lvl="2"/>
            <a:r>
              <a:rPr lang="en-US" dirty="0"/>
              <a:t>Masks and daily testing left to individual choice</a:t>
            </a:r>
          </a:p>
          <a:p>
            <a:pPr lvl="2"/>
            <a:r>
              <a:rPr lang="en-US" dirty="0"/>
              <a:t>Respect others’ choices and boundaries</a:t>
            </a:r>
          </a:p>
          <a:p>
            <a:r>
              <a:rPr lang="en-US" dirty="0"/>
              <a:t>Hybrid Meeting</a:t>
            </a:r>
          </a:p>
          <a:p>
            <a:pPr lvl="1"/>
            <a:r>
              <a:rPr lang="en-US" dirty="0"/>
              <a:t>Use IRC for speaker queue and minutes: </a:t>
            </a:r>
            <a:r>
              <a:rPr lang="en-CA" u="sng" kern="100" dirty="0">
                <a:solidFill>
                  <a:srgbClr val="467886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https://irc.w3.org/?channels=wot</a:t>
            </a:r>
            <a:endParaRPr lang="en-US" dirty="0"/>
          </a:p>
          <a:p>
            <a:pPr lvl="1"/>
            <a:r>
              <a:rPr lang="en-US" dirty="0"/>
              <a:t>Event: </a:t>
            </a:r>
          </a:p>
          <a:p>
            <a:pPr lvl="2"/>
            <a:r>
              <a:rPr lang="en-CA" u="sng" dirty="0">
                <a:solidFill>
                  <a:srgbClr val="467886"/>
                </a:solidFill>
                <a:effectLst/>
                <a:ea typeface="Yu Gothic" panose="020B0400000000000000" pitchFamily="34" charset="-128"/>
                <a:cs typeface="Times New Roman" panose="02020603050405020304" pitchFamily="18" charset="0"/>
                <a:hlinkClick r:id="rId5"/>
              </a:rPr>
              <a:t>https://www.w3.org/events/meetings/09603c14-86e3-4c4a-b66f-37d2df32def5/</a:t>
            </a:r>
            <a:endParaRPr lang="en-US" dirty="0"/>
          </a:p>
          <a:p>
            <a:pPr lvl="1"/>
            <a:r>
              <a:rPr lang="en-US" dirty="0"/>
              <a:t>Scribe: TDB</a:t>
            </a:r>
          </a:p>
          <a:p>
            <a:pPr lvl="1"/>
            <a:r>
              <a:rPr lang="en-US" dirty="0"/>
              <a:t>Agenda: </a:t>
            </a:r>
          </a:p>
          <a:p>
            <a:pPr lvl="2"/>
            <a:r>
              <a:rPr lang="en-US" dirty="0">
                <a:hlinkClick r:id="rId6"/>
              </a:rPr>
              <a:t>https://www.w3.org/WoT/IG/wiki/Wiki_for_F2F_2024_planning</a:t>
            </a:r>
            <a:r>
              <a:rPr lang="en-US" dirty="0"/>
              <a:t> 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63E547-66FF-8D41-A445-B9D23F2D3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DA42-2970-1B4D-9C1F-77F249CD7467}" type="datetime1">
              <a:rPr lang="en-CA" smtClean="0"/>
              <a:t>2024-09-25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03CDDC-3456-C849-BC93-92466B8AD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W3C Web of Things (WoT) WG/IG – TPAC 2024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AB2D99-10F9-7144-B8A4-C7301A569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956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55CDF-C795-5938-1BE7-FF6EA804E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Agenda: </a:t>
            </a:r>
            <a:r>
              <a:rPr lang="en-CA" dirty="0">
                <a:hlinkClick r:id="rId2"/>
              </a:rPr>
              <a:t>Day 1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4904C-630C-5373-7555-81054AB25D3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pPr algn="l"/>
            <a:r>
              <a:rPr lang="en-US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ea typeface="Calibri" panose="020F0502020204030204" pitchFamily="34" charset="0"/>
                <a:cs typeface="Calibri" panose="020F0502020204030204" pitchFamily="34" charset="0"/>
              </a:rPr>
              <a:t>Opening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ea typeface="Calibri" panose="020F0502020204030204" pitchFamily="34" charset="0"/>
                <a:cs typeface="Calibri" panose="020F0502020204030204" pitchFamily="34" charset="0"/>
              </a:rPr>
              <a:t>10m, McCool</a:t>
            </a:r>
            <a:endParaRPr lang="en-US" b="1" i="0" dirty="0">
              <a:solidFill>
                <a:srgbClr val="000000"/>
              </a:solidFill>
              <a:effectLst/>
              <a:highlight>
                <a:srgbClr val="FFFFFF"/>
              </a:highlight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US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ea typeface="Calibri" panose="020F0502020204030204" pitchFamily="34" charset="0"/>
                <a:cs typeface="Calibri" panose="020F0502020204030204" pitchFamily="34" charset="0"/>
              </a:rPr>
              <a:t>Use Cases and Requirements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ea typeface="Calibri" panose="020F0502020204030204" pitchFamily="34" charset="0"/>
                <a:cs typeface="Calibri" panose="020F0502020204030204" pitchFamily="34" charset="0"/>
              </a:rPr>
              <a:t>30m, McCool/Mizushima</a:t>
            </a:r>
            <a:endParaRPr lang="en-US" b="1" i="0" dirty="0">
              <a:solidFill>
                <a:srgbClr val="000000"/>
              </a:solidFill>
              <a:effectLst/>
              <a:highlight>
                <a:srgbClr val="FFFFFF"/>
              </a:highlight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ea typeface="Calibri" panose="020F0502020204030204" pitchFamily="34" charset="0"/>
                <a:cs typeface="Calibri" panose="020F0502020204030204" pitchFamily="34" charset="0"/>
              </a:rPr>
              <a:t>Review of process and new use case template (10m) - Mizushima</a:t>
            </a:r>
          </a:p>
          <a:p>
            <a:pPr lvl="1"/>
            <a:r>
              <a:rPr lang="en-US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ea typeface="Calibri" panose="020F0502020204030204" pitchFamily="34" charset="0"/>
                <a:cs typeface="Calibri" panose="020F0502020204030204" pitchFamily="34" charset="0"/>
              </a:rPr>
              <a:t>Requirements process (10m) - McCool</a:t>
            </a:r>
          </a:p>
          <a:p>
            <a:pPr lvl="1"/>
            <a:r>
              <a:rPr lang="en-US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ea typeface="Calibri" panose="020F0502020204030204" pitchFamily="34" charset="0"/>
                <a:cs typeface="Calibri" panose="020F0502020204030204" pitchFamily="34" charset="0"/>
              </a:rPr>
              <a:t>Discussion (10m)</a:t>
            </a:r>
          </a:p>
          <a:p>
            <a:pPr algn="l"/>
            <a:r>
              <a:rPr lang="en-US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ea typeface="Calibri" panose="020F0502020204030204" pitchFamily="34" charset="0"/>
                <a:cs typeface="Calibri" panose="020F0502020204030204" pitchFamily="34" charset="0"/>
              </a:rPr>
              <a:t>Document Refactoring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ea typeface="Calibri" panose="020F0502020204030204" pitchFamily="34" charset="0"/>
                <a:cs typeface="Calibri" panose="020F0502020204030204" pitchFamily="34" charset="0"/>
              </a:rPr>
              <a:t>20m, McCool</a:t>
            </a:r>
            <a:endParaRPr lang="en-US" b="1" i="0" dirty="0">
              <a:solidFill>
                <a:srgbClr val="000000"/>
              </a:solidFill>
              <a:effectLst/>
              <a:highlight>
                <a:srgbClr val="FFFFFF"/>
              </a:highlight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ea typeface="Calibri" panose="020F0502020204030204" pitchFamily="34" charset="0"/>
                <a:cs typeface="Calibri" panose="020F0502020204030204" pitchFamily="34" charset="0"/>
              </a:rPr>
              <a:t>What is the role/status of Architecture?</a:t>
            </a:r>
          </a:p>
          <a:p>
            <a:pPr algn="l"/>
            <a:r>
              <a:rPr lang="en-US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Discovery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: 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15m, McCool</a:t>
            </a:r>
            <a:endParaRPr lang="en-US" b="1" i="0" dirty="0">
              <a:solidFill>
                <a:srgbClr val="000000"/>
              </a:solidFill>
              <a:effectLst/>
              <a:highlight>
                <a:srgbClr val="FFFFFF"/>
              </a:highlight>
            </a:endParaRPr>
          </a:p>
          <a:p>
            <a:pPr lvl="1"/>
            <a:r>
              <a:rPr lang="en-US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</a:rPr>
              <a:t>Critical work needed on Discovery?</a:t>
            </a:r>
          </a:p>
          <a:p>
            <a:pPr lvl="1"/>
            <a:r>
              <a:rPr lang="en-US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</a:rPr>
              <a:t>Report out on SDW meeting</a:t>
            </a:r>
          </a:p>
          <a:p>
            <a:pPr marL="457200" lvl="1" indent="0">
              <a:buNone/>
            </a:pPr>
            <a:endParaRPr lang="en-US" b="0" i="0" dirty="0">
              <a:solidFill>
                <a:srgbClr val="202122"/>
              </a:solidFill>
              <a:effectLst/>
              <a:highlight>
                <a:srgbClr val="FFFFFF"/>
              </a:highlight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C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41902C-1D1B-5656-98B2-C6636E72358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pPr algn="l"/>
            <a:r>
              <a:rPr lang="en-US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Liaisons: </a:t>
            </a:r>
          </a:p>
          <a:p>
            <a:pPr marL="457200" lvl="1" indent="0">
              <a:buNone/>
            </a:pPr>
            <a:r>
              <a:rPr lang="en-US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</a:rPr>
              <a:t>15m, Sebastian/McCool</a:t>
            </a:r>
          </a:p>
          <a:p>
            <a:pPr lvl="1"/>
            <a:r>
              <a:rPr lang="en-US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</a:rPr>
              <a:t>OPC Foundation (OPC UA) - Sebastian</a:t>
            </a:r>
          </a:p>
          <a:p>
            <a:pPr lvl="1"/>
            <a:r>
              <a:rPr lang="en-US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</a:rPr>
              <a:t>ETSI ISG CIM (NGSI-LD/</a:t>
            </a:r>
            <a:r>
              <a:rPr lang="en-US" b="0" i="0" dirty="0" err="1">
                <a:solidFill>
                  <a:srgbClr val="202122"/>
                </a:solidFill>
                <a:effectLst/>
                <a:highlight>
                  <a:srgbClr val="FFFFFF"/>
                </a:highlight>
              </a:rPr>
              <a:t>FiWare</a:t>
            </a:r>
            <a:r>
              <a:rPr lang="en-US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</a:rPr>
              <a:t>) - McCool</a:t>
            </a:r>
          </a:p>
          <a:p>
            <a:pPr algn="l"/>
            <a:r>
              <a:rPr lang="en-US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Policies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: </a:t>
            </a:r>
          </a:p>
          <a:p>
            <a:pPr marL="457200" lvl="1" indent="0">
              <a:buNone/>
            </a:pPr>
            <a:r>
              <a:rPr lang="en-US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</a:rPr>
              <a:t>25m, Koster</a:t>
            </a:r>
          </a:p>
          <a:p>
            <a:pPr lvl="1"/>
            <a:r>
              <a:rPr lang="en-US" b="0" i="0" u="none" strike="noStrike" dirty="0">
                <a:solidFill>
                  <a:srgbClr val="3366CC"/>
                </a:solidFill>
                <a:effectLst/>
                <a:highlight>
                  <a:srgbClr val="FFFFFF"/>
                </a:highlight>
                <a:hlinkClick r:id="rId3"/>
              </a:rPr>
              <a:t>https://github.com/w3c/wot/labels/Policy</a:t>
            </a:r>
            <a:endParaRPr lang="en-US" b="0" i="0" dirty="0">
              <a:solidFill>
                <a:srgbClr val="202122"/>
              </a:solidFill>
              <a:effectLst/>
              <a:highlight>
                <a:srgbClr val="FFFFFF"/>
              </a:highlight>
            </a:endParaRPr>
          </a:p>
          <a:p>
            <a:pPr algn="l"/>
            <a:r>
              <a:rPr lang="en-US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Closing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: 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5m, Sebastian</a:t>
            </a:r>
            <a:endParaRPr lang="en-US" b="1" i="0" dirty="0">
              <a:solidFill>
                <a:srgbClr val="000000"/>
              </a:solidFill>
              <a:effectLst/>
              <a:highlight>
                <a:srgbClr val="FFFFFF"/>
              </a:highlight>
            </a:endParaRPr>
          </a:p>
          <a:p>
            <a:pPr lvl="1"/>
            <a:r>
              <a:rPr lang="en-US" i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Evening dinner plans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</a:rPr>
              <a:t>JSON-LD/WoT Joint Meeting</a:t>
            </a:r>
          </a:p>
          <a:p>
            <a:pPr lvl="1"/>
            <a:r>
              <a:rPr lang="en-US" i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ebastian</a:t>
            </a:r>
          </a:p>
          <a:p>
            <a:pPr lvl="1"/>
            <a:r>
              <a:rPr lang="en-CA" u="sng" dirty="0">
                <a:solidFill>
                  <a:srgbClr val="467886"/>
                </a:solidFill>
                <a:effectLst/>
                <a:ea typeface="Yu Gothic" panose="020B0400000000000000" pitchFamily="34" charset="-128"/>
                <a:cs typeface="Times New Roman" panose="02020603050405020304" pitchFamily="18" charset="0"/>
                <a:hlinkClick r:id="rId4"/>
              </a:rPr>
              <a:t>https://www.w3.org/events/meetings/63046968-03e3-4e6d-aaf3-6ffe396a2ca1/</a:t>
            </a:r>
            <a:endParaRPr lang="en-CA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3B5C6E-FCE5-9138-EF9C-C0F23CFA3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00E5D-EC04-AA49-8D52-0FCB6E08F63D}" type="datetime1">
              <a:rPr lang="en-CA" smtClean="0"/>
              <a:t>2024-09-25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9C985B-63E7-A839-DCA2-AD37763F6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5A1E7E-C0EE-706A-B435-52C1D7853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6088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23-09-DD-WoT-TPAC-Session-Presenter.pptx" id="{2F03DFF5-91A5-4415-8067-BEB302ADB9C1}" vid="{431ED2FE-334E-4AC5-99DC-F1C042D2CEA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46c98d88-e344-4ed4-8496-4ed7712e255d}" enabled="0" method="" siteId="{46c98d88-e344-4ed4-8496-4ed7712e255d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Template-2023-09-DD-WoT-TPAC-Session-Presenter (1)</Template>
  <TotalTime>19</TotalTime>
  <Words>310</Words>
  <Application>Microsoft Office PowerPoint</Application>
  <PresentationFormat>Widescreen</PresentationFormat>
  <Paragraphs>52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Yu Gothic</vt:lpstr>
      <vt:lpstr>Arial</vt:lpstr>
      <vt:lpstr>Calibri</vt:lpstr>
      <vt:lpstr>Office Theme</vt:lpstr>
      <vt:lpstr>Day 1 Opening</vt:lpstr>
      <vt:lpstr>Policies and Procedures</vt:lpstr>
      <vt:lpstr>Agenda: Day 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Mccool, Michael</dc:creator>
  <cp:lastModifiedBy>Mccool, Michael</cp:lastModifiedBy>
  <cp:revision>1</cp:revision>
  <dcterms:created xsi:type="dcterms:W3CDTF">2024-09-04T13:22:45Z</dcterms:created>
  <dcterms:modified xsi:type="dcterms:W3CDTF">2024-09-25T13:51:30Z</dcterms:modified>
</cp:coreProperties>
</file>