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22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2023-09-05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2023-09-05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2023-09-05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2023-09-05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2023-09-05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2023-09-05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oT/IG/wiki/Main_WoT_WebConf/2023_WoT_TPAC_Agenda#Security_and_Priva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11/" TargetMode="External"/><Relationship Id="rId2" Type="http://schemas.openxmlformats.org/officeDocument/2006/relationships/hyperlink" Target="https://www.w3.org/TR/wot-securit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architecture/#sec-security-guidelines" TargetMode="External"/><Relationship Id="rId2" Type="http://schemas.openxmlformats.org/officeDocument/2006/relationships/hyperlink" Target="https://w3c.github.io/wot-usecases/#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tree/main/planning/Secur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/>
              <a:t>15 </a:t>
            </a:r>
            <a:r>
              <a:rPr lang="en-US" dirty="0"/>
              <a:t>September 2023</a:t>
            </a:r>
          </a:p>
          <a:p>
            <a:r>
              <a:rPr lang="en-US" dirty="0"/>
              <a:t>TPAC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Agenda (wiki)</a:t>
            </a:r>
            <a:r>
              <a:rPr lang="en-US" dirty="0"/>
              <a:t> – 30m (20m presentation, 10m discussion)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Threat Model vs. Considerations (7m)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Use Cases and Requirements (8m)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Work Items and Reorganizations (5m)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Discussion (10m)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2023-09-05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E1F9-6C9D-B260-94A8-087DF3CC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 vs.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E2F6-AD3F-7A07-07C7-B4CFE99D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Detailed threat model and stakeholder definitions exist in the </a:t>
            </a:r>
            <a:br>
              <a:rPr lang="en-US" dirty="0"/>
            </a:br>
            <a:r>
              <a:rPr lang="en-US" dirty="0">
                <a:hlinkClick r:id="rId2"/>
              </a:rPr>
              <a:t>WoT Security and Privacy Guidelines (S&amp;PG).</a:t>
            </a:r>
            <a:endParaRPr lang="en-US" dirty="0"/>
          </a:p>
          <a:p>
            <a:r>
              <a:rPr lang="en-US" dirty="0"/>
              <a:t>Detailed security and privacy considerations exist in each deliverable, e.g. the </a:t>
            </a:r>
            <a:r>
              <a:rPr lang="en-US" dirty="0">
                <a:hlinkClick r:id="rId3"/>
              </a:rPr>
              <a:t>WoT Thing Description 1.1</a:t>
            </a:r>
            <a:endParaRPr lang="en-US" dirty="0"/>
          </a:p>
          <a:p>
            <a:r>
              <a:rPr lang="en-US" dirty="0"/>
              <a:t>S&amp;P Considerations follow a template: risk, then mitigation(s)</a:t>
            </a:r>
          </a:p>
          <a:p>
            <a:r>
              <a:rPr lang="en-US" b="1" dirty="0"/>
              <a:t>These are not consistent!</a:t>
            </a:r>
          </a:p>
          <a:p>
            <a:pPr lvl="1"/>
            <a:r>
              <a:rPr lang="en-US" i="1" dirty="0"/>
              <a:t>Risks in considerations should link to Threats in S&amp;PG.</a:t>
            </a:r>
          </a:p>
          <a:p>
            <a:pPr lvl="1"/>
            <a:r>
              <a:rPr lang="en-US" i="1" dirty="0"/>
              <a:t>Names of Threats/Risks should be consistent.</a:t>
            </a:r>
          </a:p>
          <a:p>
            <a:r>
              <a:rPr lang="en-US" dirty="0"/>
              <a:t>A related issue: Architecture lists “stakeholders”, as does S&amp;PG, but these are not consistent.  </a:t>
            </a:r>
          </a:p>
          <a:p>
            <a:pPr lvl="1"/>
            <a:r>
              <a:rPr lang="en-US" dirty="0"/>
              <a:t>S&amp;PG also has actual definitions, not just a list of names.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9DE5-3E17-990E-65CD-F5C0CE32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A7F8B-54A2-78DE-D910-880CE9F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2C75E7-9C23-4ED4-350F-0D0D75E9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EEBC-A7BE-4E32-FC70-B032350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8F10-819A-4C10-12A5-260BDB45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to motivate/justify security and privacy features?</a:t>
            </a:r>
          </a:p>
          <a:p>
            <a:pPr lvl="1"/>
            <a:r>
              <a:rPr lang="en-US" dirty="0"/>
              <a:t>Submitted use cases often don’t do a good job defining their security and privacy requirements</a:t>
            </a:r>
          </a:p>
          <a:p>
            <a:r>
              <a:rPr lang="en-US" dirty="0"/>
              <a:t>Need chain: feature </a:t>
            </a:r>
            <a:r>
              <a:rPr lang="en-US" dirty="0">
                <a:sym typeface="Wingdings" panose="05000000000000000000" pitchFamily="2" charset="2"/>
              </a:rPr>
              <a:t> requirement(s)  use case(s)</a:t>
            </a:r>
          </a:p>
          <a:p>
            <a:r>
              <a:rPr lang="en-US" dirty="0">
                <a:sym typeface="Wingdings" panose="05000000000000000000" pitchFamily="2" charset="2"/>
              </a:rPr>
              <a:t>Current (documented) justifications are incomplete:</a:t>
            </a:r>
          </a:p>
          <a:p>
            <a:pPr lvl="1"/>
            <a:r>
              <a:rPr lang="en-US" b="0" i="0" u="sng" dirty="0">
                <a:solidFill>
                  <a:srgbClr val="BB6633"/>
                </a:solidFill>
                <a:effectLst/>
                <a:latin typeface="Arial" panose="020B0604020202020204" pitchFamily="34" charset="0"/>
                <a:hlinkClick r:id="rId2"/>
              </a:rPr>
              <a:t>https://w3c.github.io/wot-usecases/#security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/>
              </a:rPr>
              <a:t>https://w3c.github.io/wot-architecture/#sec-security-guidelines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Proposal:</a:t>
            </a:r>
          </a:p>
          <a:p>
            <a:pPr lvl="1"/>
            <a:r>
              <a:rPr lang="en-US" dirty="0"/>
              <a:t>Establish set of “use case categories”: Manages PII, Safety Critical, Confidential, etc.</a:t>
            </a:r>
          </a:p>
          <a:p>
            <a:pPr lvl="1"/>
            <a:r>
              <a:rPr lang="en-US" dirty="0"/>
              <a:t>For each category, list use cases in that category</a:t>
            </a:r>
          </a:p>
          <a:p>
            <a:pPr lvl="2"/>
            <a:r>
              <a:rPr lang="en-US" dirty="0"/>
              <a:t>Use cases can be in more than one.</a:t>
            </a:r>
          </a:p>
          <a:p>
            <a:pPr lvl="2"/>
            <a:r>
              <a:rPr lang="en-US" dirty="0"/>
              <a:t>New use cases would self-identify what categories they fall under.</a:t>
            </a:r>
          </a:p>
          <a:p>
            <a:pPr lvl="1"/>
            <a:r>
              <a:rPr lang="en-US" dirty="0"/>
              <a:t>List threats in Requirements section of UC&amp;R document.</a:t>
            </a:r>
          </a:p>
          <a:p>
            <a:pPr lvl="2"/>
            <a:r>
              <a:rPr lang="en-US" dirty="0"/>
              <a:t>Names only; full definitions in S&amp;PG</a:t>
            </a:r>
          </a:p>
          <a:p>
            <a:pPr lvl="1"/>
            <a:r>
              <a:rPr lang="en-US" dirty="0"/>
              <a:t>For each threat, list the use case category for which mitigations are required.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C2F3-2FEA-7325-4E57-342749B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196-6CC5-0E5F-68CE-4106555A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6C195B-6FC4-64A9-30CF-5F21C4F2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and Reorganization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Security Planning</a:t>
            </a:r>
            <a:endParaRPr lang="en-US" dirty="0"/>
          </a:p>
          <a:p>
            <a:r>
              <a:rPr lang="en-US" dirty="0"/>
              <a:t>Proposed New Features with an S&amp;P aspect:</a:t>
            </a:r>
          </a:p>
          <a:p>
            <a:pPr lvl="1"/>
            <a:r>
              <a:rPr lang="en-US" dirty="0"/>
              <a:t>Signing (also impacts Discovery)</a:t>
            </a:r>
          </a:p>
          <a:p>
            <a:pPr lvl="1"/>
            <a:r>
              <a:rPr lang="en-US" dirty="0"/>
              <a:t>Onboarding </a:t>
            </a:r>
          </a:p>
          <a:p>
            <a:pPr lvl="2"/>
            <a:r>
              <a:rPr lang="en-US" dirty="0"/>
              <a:t>Do we or don’t we?</a:t>
            </a:r>
          </a:p>
          <a:p>
            <a:pPr lvl="2"/>
            <a:r>
              <a:rPr lang="en-US" dirty="0"/>
              <a:t>Where would it go?</a:t>
            </a:r>
          </a:p>
          <a:p>
            <a:r>
              <a:rPr lang="en-US" dirty="0"/>
              <a:t>Reorganizations:</a:t>
            </a:r>
          </a:p>
          <a:p>
            <a:pPr lvl="1"/>
            <a:r>
              <a:rPr lang="en-US" dirty="0"/>
              <a:t>Context Extensions (also related to Bindings)</a:t>
            </a:r>
          </a:p>
          <a:p>
            <a:pPr lvl="1"/>
            <a:r>
              <a:rPr lang="en-US" dirty="0"/>
              <a:t>Ease of Use (e.g. </a:t>
            </a:r>
            <a:r>
              <a:rPr lang="en-US" dirty="0" err="1"/>
              <a:t>inlined</a:t>
            </a:r>
            <a:r>
              <a:rPr lang="en-US" dirty="0"/>
              <a:t> security)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EB69-807F-F24A-F5F5-66B4C59B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3D7F-9739-E4E6-C356-525E45E81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 we deal with security and privacy considerations?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Should they be normative or not?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and when should we define best practices?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How does this overlap with existing mechanisms in protocols?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Should we define best practices in profiles?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Best practices for “new” Things (greenfield) should not constrain our descriptive power for “existing” Things (brownfield)</a:t>
            </a:r>
          </a:p>
          <a:p>
            <a:pPr lvl="1"/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Constraints on deployments vs. specification features/design?</a:t>
            </a:r>
          </a:p>
          <a:p>
            <a:pPr lvl="1"/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Is use of TLS, for example, a deployment option?</a:t>
            </a:r>
            <a:endParaRPr 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B56F-4264-7C84-ACA1-1B5A71BD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D7725-142A-02C7-8C05-CDC434B8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9E92F0-6CAA-566A-CF67-E032E99F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C106-1807-109D-88C3-3AB7C5C2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FDBE-66BE-25D5-3B61-F43AFBA5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Need more people to work on the above...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Since security experts are limited, can't do all the 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Instead, want to engage experts for guidance and review, with other tasks taken up by other task forces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Suggested Plan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Align considerations and threats/risks in S&amp;PG and UC&amp;R documents (proposed above)</a:t>
            </a:r>
          </a:p>
          <a:p>
            <a:pPr marL="1200150" lvl="2" indent="-285750"/>
            <a:r>
              <a:rPr lang="en-US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Consistent names, categories, cross-references/link, etc.</a:t>
            </a:r>
          </a:p>
          <a:p>
            <a:pPr lvl="1"/>
            <a:r>
              <a:rPr lang="en-US" dirty="0"/>
              <a:t>Need to update considerations in each deliverable as well</a:t>
            </a:r>
          </a:p>
          <a:p>
            <a:pPr lvl="2"/>
            <a:r>
              <a:rPr lang="en-US" dirty="0"/>
              <a:t>While we are at it, may move considerations to more suitable deliverable or consolidate</a:t>
            </a:r>
          </a:p>
          <a:p>
            <a:pPr lvl="1"/>
            <a:r>
              <a:rPr lang="en-US" dirty="0"/>
              <a:t>Need to consider normative nature of S&amp;P mitigations</a:t>
            </a:r>
          </a:p>
          <a:p>
            <a:pPr lvl="2"/>
            <a:r>
              <a:rPr lang="en-US" dirty="0"/>
              <a:t>Testability is important, maybe we need a pseudo-assertion “Guideline” or something.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DADED-CCBA-E5BD-B716-92CBCED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D29DB-B070-9350-469D-8DB067C9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3B94F7-62A6-CE9E-AC1D-447E1C4F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2023-09-05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Template-2022-09-DD-WoT-F2F-Session-Presenter</Template>
  <TotalTime>45</TotalTime>
  <Words>706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Security and Privacy</vt:lpstr>
      <vt:lpstr>Outline</vt:lpstr>
      <vt:lpstr>Threat Model vs. Considerations</vt:lpstr>
      <vt:lpstr>Use Cases and Requirements</vt:lpstr>
      <vt:lpstr>Work Items and Reorganization</vt:lpstr>
      <vt:lpstr>Work Items - Discussion</vt:lpstr>
      <vt:lpstr>General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</cp:revision>
  <dcterms:created xsi:type="dcterms:W3CDTF">2023-09-05T14:25:24Z</dcterms:created>
  <dcterms:modified xsi:type="dcterms:W3CDTF">2023-09-05T15:36:05Z</dcterms:modified>
</cp:coreProperties>
</file>