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9D28D-647B-4FE5-A6C5-D08805888548}" v="2" dt="2024-09-25T14:29:0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57D9D28D-647B-4FE5-A6C5-D08805888548}"/>
    <pc:docChg chg="custSel addSld modSld">
      <pc:chgData name="Mccool, Michael" userId="9022b910-48f5-4b36-ad75-783e2c5f7356" providerId="ADAL" clId="{57D9D28D-647B-4FE5-A6C5-D08805888548}" dt="2024-09-25T14:35:28.099" v="1568" actId="20577"/>
      <pc:docMkLst>
        <pc:docMk/>
      </pc:docMkLst>
      <pc:sldChg chg="modSp mod">
        <pc:chgData name="Mccool, Michael" userId="9022b910-48f5-4b36-ad75-783e2c5f7356" providerId="ADAL" clId="{57D9D28D-647B-4FE5-A6C5-D08805888548}" dt="2024-09-25T14:20:43.170" v="38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57D9D28D-647B-4FE5-A6C5-D08805888548}" dt="2024-09-25T14:20:43.170" v="38" actId="20577"/>
          <ac:spMkLst>
            <pc:docMk/>
            <pc:sldMk cId="172328536" sldId="256"/>
            <ac:spMk id="2" creationId="{F0887674-345B-6D45-8433-396169D87CDD}"/>
          </ac:spMkLst>
        </pc:spChg>
      </pc:sldChg>
      <pc:sldChg chg="modSp mod">
        <pc:chgData name="Mccool, Michael" userId="9022b910-48f5-4b36-ad75-783e2c5f7356" providerId="ADAL" clId="{57D9D28D-647B-4FE5-A6C5-D08805888548}" dt="2024-09-25T14:32:35.016" v="1162" actId="20577"/>
        <pc:sldMkLst>
          <pc:docMk/>
          <pc:sldMk cId="2239956326" sldId="257"/>
        </pc:sldMkLst>
        <pc:spChg chg="mod">
          <ac:chgData name="Mccool, Michael" userId="9022b910-48f5-4b36-ad75-783e2c5f7356" providerId="ADAL" clId="{57D9D28D-647B-4FE5-A6C5-D08805888548}" dt="2024-09-25T14:32:35.016" v="1162" actId="20577"/>
          <ac:spMkLst>
            <pc:docMk/>
            <pc:sldMk cId="2239956326" sldId="257"/>
            <ac:spMk id="3" creationId="{73D7B15A-EE83-6C46-B3BF-DD4FF849D320}"/>
          </ac:spMkLst>
        </pc:spChg>
      </pc:sldChg>
      <pc:sldChg chg="modSp mod">
        <pc:chgData name="Mccool, Michael" userId="9022b910-48f5-4b36-ad75-783e2c5f7356" providerId="ADAL" clId="{57D9D28D-647B-4FE5-A6C5-D08805888548}" dt="2024-09-25T14:35:28.099" v="1568" actId="20577"/>
        <pc:sldMkLst>
          <pc:docMk/>
          <pc:sldMk cId="1111354711" sldId="268"/>
        </pc:sldMkLst>
        <pc:spChg chg="mod">
          <ac:chgData name="Mccool, Michael" userId="9022b910-48f5-4b36-ad75-783e2c5f7356" providerId="ADAL" clId="{57D9D28D-647B-4FE5-A6C5-D08805888548}" dt="2024-09-25T14:35:28.099" v="1568" actId="20577"/>
          <ac:spMkLst>
            <pc:docMk/>
            <pc:sldMk cId="1111354711" sldId="268"/>
            <ac:spMk id="3" creationId="{7A577F4D-199E-8A53-CD69-5BE279ACD686}"/>
          </ac:spMkLst>
        </pc:spChg>
      </pc:sldChg>
      <pc:sldChg chg="modSp new mod">
        <pc:chgData name="Mccool, Michael" userId="9022b910-48f5-4b36-ad75-783e2c5f7356" providerId="ADAL" clId="{57D9D28D-647B-4FE5-A6C5-D08805888548}" dt="2024-09-25T14:33:49.202" v="1284" actId="20577"/>
        <pc:sldMkLst>
          <pc:docMk/>
          <pc:sldMk cId="1819757608" sldId="269"/>
        </pc:sldMkLst>
        <pc:spChg chg="mod">
          <ac:chgData name="Mccool, Michael" userId="9022b910-48f5-4b36-ad75-783e2c5f7356" providerId="ADAL" clId="{57D9D28D-647B-4FE5-A6C5-D08805888548}" dt="2024-09-25T14:22:28.886" v="211" actId="20577"/>
          <ac:spMkLst>
            <pc:docMk/>
            <pc:sldMk cId="1819757608" sldId="269"/>
            <ac:spMk id="2" creationId="{6AAA4D4C-3476-439D-49C2-FEA65A599876}"/>
          </ac:spMkLst>
        </pc:spChg>
        <pc:spChg chg="mod">
          <ac:chgData name="Mccool, Michael" userId="9022b910-48f5-4b36-ad75-783e2c5f7356" providerId="ADAL" clId="{57D9D28D-647B-4FE5-A6C5-D08805888548}" dt="2024-09-25T14:33:49.202" v="1284" actId="20577"/>
          <ac:spMkLst>
            <pc:docMk/>
            <pc:sldMk cId="1819757608" sldId="269"/>
            <ac:spMk id="3" creationId="{6298EF01-86ED-658A-8B23-88F3DABA04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architecture/testing/report1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architecture/testing/report1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Architecture: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Should requirements be moved out of this document?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Are there any use cases in Architecture that are not in use cases and requirements document?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Should architecture be normative?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 not, what do we do about assertions?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https://w3c.github.io/wot-architecture/testing/report11.html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54 assertions total</a:t>
            </a:r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28 are security or privacy related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26 are generally related to TD/TM metadata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4D4C-3476-439D-49C2-FEA65A5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Proposal: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EF01-86ED-658A-8B23-88F3DABA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Move requirements to Use Cases and Requirements</a:t>
            </a:r>
          </a:p>
          <a:p>
            <a:pPr lvl="1"/>
            <a:r>
              <a:rPr lang="en-CA" dirty="0"/>
              <a:t>Convert to appropriate format, e.g. user stories</a:t>
            </a:r>
          </a:p>
          <a:p>
            <a:pPr lvl="1"/>
            <a:r>
              <a:rPr lang="en-CA" dirty="0"/>
              <a:t>Means we will consolidate functional and technical requirements</a:t>
            </a:r>
          </a:p>
          <a:p>
            <a:pPr lvl="1"/>
            <a:r>
              <a:rPr lang="en-CA" dirty="0"/>
              <a:t>Move Security and Privacy assertions to other normative documents, e.g. TD or Discovery, as appropriate.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Remove or move assertions to appropriate documents</a:t>
            </a:r>
          </a:p>
          <a:p>
            <a:pPr lvl="2"/>
            <a:r>
              <a:rPr lang="en-CA" dirty="0">
                <a:hlinkClick r:id="rId2"/>
              </a:rPr>
              <a:t>https://w3c.github.io/wot-architecture/testing/report11.html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Rewrite text to focus on role as explainer and guide</a:t>
            </a:r>
          </a:p>
          <a:p>
            <a:pPr lvl="1"/>
            <a:r>
              <a:rPr lang="en-CA" dirty="0"/>
              <a:t>Target audience: management, prospective users</a:t>
            </a:r>
          </a:p>
          <a:p>
            <a:pPr lvl="1"/>
            <a:r>
              <a:rPr lang="en-CA" dirty="0"/>
              <a:t>Keep application domains and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Publish as a Note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9ADEE-9131-2814-F4FE-CE146B92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AC52-F7BD-3717-96F7-BFB599A9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83291D-3B90-30C3-6486-76312D3B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Need a TF lead…</a:t>
            </a:r>
          </a:p>
          <a:p>
            <a:pPr lvl="1"/>
            <a:r>
              <a:rPr lang="en-CA" dirty="0"/>
              <a:t>A fair amount of </a:t>
            </a:r>
            <a:r>
              <a:rPr lang="en-CA"/>
              <a:t>work needed</a:t>
            </a:r>
            <a:endParaRPr lang="en-CA" dirty="0"/>
          </a:p>
          <a:p>
            <a:r>
              <a:rPr lang="en-CA" dirty="0"/>
              <a:t>If we do not refactor we still need to update to reference new TD specifications, e.g. TD 2.0.</a:t>
            </a:r>
          </a:p>
          <a:p>
            <a:pPr lvl="1"/>
            <a:r>
              <a:rPr lang="en-CA" dirty="0"/>
              <a:t>Do trivial changes such as this require re-testing?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74</TotalTime>
  <Words>282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Refactoring</vt:lpstr>
      <vt:lpstr>Outline</vt:lpstr>
      <vt:lpstr>Proposal: Architecture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5</cp:revision>
  <dcterms:created xsi:type="dcterms:W3CDTF">2024-09-04T13:22:45Z</dcterms:created>
  <dcterms:modified xsi:type="dcterms:W3CDTF">2024-09-25T14:35:30Z</dcterms:modified>
</cp:coreProperties>
</file>