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71" r:id="rId6"/>
    <p:sldId id="265" r:id="rId7"/>
    <p:sldId id="270" r:id="rId8"/>
    <p:sldId id="267" r:id="rId9"/>
    <p:sldId id="269" r:id="rId10"/>
    <p:sldId id="266" r:id="rId11"/>
    <p:sldId id="259" r:id="rId12"/>
    <p:sldId id="260" r:id="rId13"/>
    <p:sldId id="272" r:id="rId14"/>
    <p:sldId id="261" r:id="rId15"/>
    <p:sldId id="26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5CF34-074A-4B26-BDAA-7D3EDD0ED8F5}" v="2" dt="2024-10-24T13:42:03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2024-10-24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2024-10-24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2024-10-24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2024-10-24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cs-media.computer.org/media/education/swebok/swebok-v4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0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2024/24 October 2024 (update)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Cat 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2024 - Updated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945423" y="1959461"/>
            <a:ext cx="1594338" cy="170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C029C4-73C6-4E93-06D9-662D23C07D9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1959462"/>
            <a:ext cx="1553308" cy="17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Intermediate, </a:t>
            </a:r>
            <a:r>
              <a:rPr lang="en-CA" i="1" dirty="0"/>
              <a:t>optional</a:t>
            </a:r>
            <a:r>
              <a:rPr lang="en-CA" dirty="0"/>
              <a:t>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(use multiple protocols)</a:t>
            </a:r>
          </a:p>
          <a:p>
            <a:r>
              <a:rPr lang="en-CA" dirty="0"/>
              <a:t>Cloud Integration (shares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5013-05C7-BCB2-216E-DEF805EA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C16E-7555-6742-B909-8BEC914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t is up to each TF to decide how to organize work items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MD files </a:t>
            </a:r>
            <a:r>
              <a:rPr lang="en-US" b="0" i="0" dirty="0">
                <a:effectLst/>
                <a:latin typeface="-apple-system"/>
                <a:sym typeface="Wingdings" panose="05000000000000000000" pitchFamily="2" charset="2"/>
              </a:rPr>
              <a:t> issues  </a:t>
            </a:r>
            <a:r>
              <a:rPr lang="en-US" b="0" i="0" dirty="0">
                <a:effectLst/>
                <a:latin typeface="-apple-system"/>
              </a:rPr>
              <a:t>PRs</a:t>
            </a:r>
            <a:r>
              <a:rPr lang="en-US" dirty="0">
                <a:latin typeface="-apple-system"/>
              </a:rPr>
              <a:t> </a:t>
            </a:r>
            <a:r>
              <a:rPr lang="en-US" dirty="0"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>
                <a:effectLst/>
                <a:latin typeface="-apple-system"/>
              </a:rPr>
              <a:t>assertions</a:t>
            </a:r>
          </a:p>
          <a:p>
            <a:pPr lvl="1"/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 state should be an assertion, however (e.g. a feature in a specification) for "capabilities”.</a:t>
            </a:r>
          </a:p>
          <a:p>
            <a:r>
              <a:rPr lang="en-US" b="0" i="0" dirty="0">
                <a:effectLst/>
                <a:latin typeface="-apple-system"/>
              </a:rPr>
              <a:t>For Use cases</a:t>
            </a:r>
          </a:p>
          <a:p>
            <a:pPr lvl="1"/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f one does not exist, it should be created</a:t>
            </a:r>
          </a:p>
          <a:p>
            <a:pPr lvl="1"/>
            <a:r>
              <a:rPr lang="en-US" dirty="0">
                <a:latin typeface="-apple-system"/>
              </a:rPr>
              <a:t>K</a:t>
            </a:r>
            <a:r>
              <a:rPr lang="en-US" b="0" i="0" dirty="0">
                <a:effectLst/>
                <a:latin typeface="-apple-system"/>
              </a:rPr>
              <a:t>eep it abstract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Don't need a ton of implementation details in use case, it should just state the purpose</a:t>
            </a:r>
          </a:p>
          <a:p>
            <a:pPr lvl="1"/>
            <a:r>
              <a:rPr lang="en-US" dirty="0">
                <a:latin typeface="-apple-system"/>
              </a:rPr>
              <a:t>A </a:t>
            </a:r>
            <a:r>
              <a:rPr lang="en-US" b="0" i="0" dirty="0">
                <a:effectLst/>
                <a:latin typeface="-apple-system"/>
              </a:rPr>
              <a:t>category can be suggested in the user story</a:t>
            </a:r>
          </a:p>
          <a:p>
            <a:pPr lvl="2"/>
            <a:r>
              <a:rPr lang="en-US" dirty="0">
                <a:latin typeface="-apple-system"/>
              </a:rPr>
              <a:t>G</a:t>
            </a:r>
            <a:r>
              <a:rPr lang="en-US" b="0" i="0" dirty="0">
                <a:effectLst/>
                <a:latin typeface="-apple-system"/>
              </a:rPr>
              <a:t>ive a definition or link to at least one use case in the "details" section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5EC43-454F-9F9A-6AAF-35DECCEA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-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E39FC-8EAA-4AE1-9D56-79465C4E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C8FF72-5B9B-36B9-05D6-085027F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2024-10-24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case:</a:t>
            </a:r>
          </a:p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each have a defined risk</a:t>
            </a:r>
          </a:p>
          <a:p>
            <a:pPr lvl="1"/>
            <a:r>
              <a:rPr lang="en-US" dirty="0"/>
              <a:t>… then list mitigations for each risk, some of which may be normative</a:t>
            </a:r>
          </a:p>
          <a:p>
            <a:pPr lvl="1"/>
            <a:r>
              <a:rPr lang="en-US" dirty="0"/>
              <a:t>In general, mitigations map to capabilities and avoiding risks are purposes</a:t>
            </a:r>
          </a:p>
          <a:p>
            <a:r>
              <a:rPr lang="en-US" dirty="0"/>
              <a:t>Risks are documented in “Security and Privacy Guidelines” document</a:t>
            </a:r>
          </a:p>
          <a:p>
            <a:pPr lvl="1"/>
            <a:r>
              <a:rPr lang="en-US" dirty="0"/>
              <a:t>Stakeholders need to be made consistent with other documents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Expand “Requirements” Section in Use Cases and Requirements document to define requirements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pPr lvl="1"/>
            <a:r>
              <a:rPr lang="en-US" dirty="0"/>
              <a:t>Consolidate: move requirements out of other documents, e.g. Architecture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user story defining each one is enough. </a:t>
            </a:r>
          </a:p>
          <a:p>
            <a:pPr lvl="2"/>
            <a:r>
              <a:rPr lang="en-US" dirty="0"/>
              <a:t>Optionally can have additional description paragraph </a:t>
            </a:r>
          </a:p>
          <a:p>
            <a:pPr lvl="1"/>
            <a:r>
              <a:rPr lang="en-US" dirty="0"/>
              <a:t>Can link to another document for more detailed definitions, e.g. security risks.</a:t>
            </a:r>
          </a:p>
          <a:p>
            <a:pPr lvl="2"/>
            <a:r>
              <a:rPr lang="en-US" dirty="0"/>
              <a:t>Ideally, linked details should be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  <a:p>
            <a:pPr lvl="2"/>
            <a:r>
              <a:rPr lang="en-US" dirty="0"/>
              <a:t>Use categories </a:t>
            </a:r>
            <a:r>
              <a:rPr lang="en-US" i="1" dirty="0"/>
              <a:t>only</a:t>
            </a:r>
            <a:r>
              <a:rPr lang="en-US" dirty="0"/>
              <a:t> if requirement is motivated by large set of use cases</a:t>
            </a:r>
          </a:p>
          <a:p>
            <a:pPr lvl="1"/>
            <a:r>
              <a:rPr lang="en-US" b="1" dirty="0"/>
              <a:t>Discuss: </a:t>
            </a:r>
            <a:r>
              <a:rPr lang="en-US" dirty="0"/>
              <a:t>do we want to allow “hierarchies” or “sets” of requirements?  </a:t>
            </a:r>
          </a:p>
          <a:p>
            <a:pPr lvl="2"/>
            <a:r>
              <a:rPr lang="en-US" dirty="0"/>
              <a:t>The PURPOSE does this, partially</a:t>
            </a:r>
          </a:p>
          <a:p>
            <a:pPr lvl="2"/>
            <a:r>
              <a:rPr lang="en-US" dirty="0"/>
              <a:t>But it may still be helpful to cluster or group requirements somehow</a:t>
            </a:r>
          </a:p>
          <a:p>
            <a:pPr lvl="2"/>
            <a:r>
              <a:rPr lang="en-US" dirty="0"/>
              <a:t>Can do it when and if we </a:t>
            </a:r>
            <a:r>
              <a:rPr lang="en-US"/>
              <a:t>need to…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Connecting use cases to features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Function vs technical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Security and Privacy</a:t>
            </a:r>
          </a:p>
          <a:p>
            <a:pPr lvl="1"/>
            <a:r>
              <a:rPr lang="en-US" dirty="0"/>
              <a:t>Relationship of requirements to risks</a:t>
            </a:r>
          </a:p>
          <a:p>
            <a:r>
              <a:rPr lang="en-US" dirty="0"/>
              <a:t>Suggested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86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86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8DF4-3B4B-EB5A-2E08-9B34FA10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3C7-BD25-6DA3-709A-63410BB7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From </a:t>
            </a:r>
            <a:r>
              <a:rPr lang="en-CA" b="1" dirty="0">
                <a:hlinkClick r:id="rId2"/>
              </a:rPr>
              <a:t>IEEE SWEBOK</a:t>
            </a:r>
            <a:r>
              <a:rPr lang="en-CA" b="1" dirty="0"/>
              <a:t>:</a:t>
            </a:r>
          </a:p>
          <a:p>
            <a:r>
              <a:rPr lang="en-US" dirty="0"/>
              <a:t>a </a:t>
            </a:r>
            <a:r>
              <a:rPr lang="en-US" b="1" dirty="0"/>
              <a:t>condition or capability </a:t>
            </a:r>
            <a:r>
              <a:rPr lang="en-US" dirty="0"/>
              <a:t>needed by a </a:t>
            </a:r>
            <a:r>
              <a:rPr lang="en-US" b="1" dirty="0"/>
              <a:t>user</a:t>
            </a:r>
            <a:r>
              <a:rPr lang="en-US" dirty="0"/>
              <a:t> to </a:t>
            </a:r>
            <a:r>
              <a:rPr lang="en-US" b="1" dirty="0"/>
              <a:t>solve a problem or achieve an objective</a:t>
            </a:r>
            <a:r>
              <a:rPr lang="en-US" dirty="0"/>
              <a:t>;</a:t>
            </a:r>
          </a:p>
          <a:p>
            <a:r>
              <a:rPr lang="en-US" dirty="0"/>
              <a:t>a </a:t>
            </a:r>
            <a:r>
              <a:rPr lang="en-US" b="1" dirty="0"/>
              <a:t>condition or capability </a:t>
            </a:r>
            <a:r>
              <a:rPr lang="en-US" dirty="0"/>
              <a:t>that must be </a:t>
            </a:r>
            <a:r>
              <a:rPr lang="en-US" b="1" dirty="0"/>
              <a:t>met or possessed by a system or system component </a:t>
            </a:r>
            <a:r>
              <a:rPr lang="en-US" dirty="0"/>
              <a:t>to </a:t>
            </a:r>
            <a:r>
              <a:rPr lang="en-US" b="1" dirty="0"/>
              <a:t>satisfy a contract, standard, specification or other formally imposed document</a:t>
            </a:r>
          </a:p>
          <a:p>
            <a:endParaRPr lang="en-US" b="1" dirty="0"/>
          </a:p>
          <a:p>
            <a:r>
              <a:rPr lang="en-US" b="1" dirty="0"/>
              <a:t>Summary:</a:t>
            </a:r>
          </a:p>
          <a:p>
            <a:pPr lvl="1"/>
            <a:r>
              <a:rPr lang="en-US" dirty="0"/>
              <a:t>Condition or capability: What</a:t>
            </a:r>
          </a:p>
          <a:p>
            <a:pPr lvl="1"/>
            <a:r>
              <a:rPr lang="en-US" dirty="0"/>
              <a:t>User or contract/specification (from some stakeholder…): Who</a:t>
            </a:r>
          </a:p>
          <a:p>
            <a:pPr lvl="1"/>
            <a:r>
              <a:rPr lang="en-US" dirty="0"/>
              <a:t>Solve a problem or achieve an objective: Why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E129-339C-67B4-536E-1621186A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-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8557E-C886-E6EF-3F48-1D88B8B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65CBF6-7085-1ADF-2F70-0BAFE42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2024-10-24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hlinkClick r:id="rId2"/>
              </a:rPr>
              <a:t>User Story Template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As a </a:t>
            </a:r>
            <a:r>
              <a:rPr lang="en-CA" b="1" dirty="0"/>
              <a:t>STAKEHOLDER</a:t>
            </a:r>
            <a:r>
              <a:rPr lang="en-CA" dirty="0"/>
              <a:t>, I want </a:t>
            </a:r>
            <a:r>
              <a:rPr lang="en-CA" b="1" dirty="0"/>
              <a:t>CAPABILITY</a:t>
            </a:r>
            <a:r>
              <a:rPr lang="en-CA" dirty="0"/>
              <a:t> so that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STAKEHOLDER</a:t>
            </a:r>
            <a:r>
              <a:rPr lang="en-CA" dirty="0"/>
              <a:t>: Who</a:t>
            </a:r>
          </a:p>
          <a:p>
            <a:pPr lvl="1"/>
            <a:r>
              <a:rPr lang="en-CA" dirty="0"/>
              <a:t>Identifies primary user or beneficiary.  </a:t>
            </a:r>
          </a:p>
          <a:p>
            <a:pPr lvl="1"/>
            <a:r>
              <a:rPr lang="en-CA" dirty="0"/>
              <a:t>Secondary stakeholders may also be identified in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CAPABILITY</a:t>
            </a:r>
            <a:r>
              <a:rPr lang="en-CA" dirty="0"/>
              <a:t>: What</a:t>
            </a:r>
          </a:p>
          <a:p>
            <a:pPr lvl="1"/>
            <a:r>
              <a:rPr lang="en-CA" dirty="0"/>
              <a:t>May or may not map onto a single specific work item or feature (discuss).</a:t>
            </a:r>
          </a:p>
          <a:p>
            <a:pPr lvl="1"/>
            <a:r>
              <a:rPr lang="en-CA" dirty="0"/>
              <a:t>Should be specific enough that it is clear when it is satisfied.</a:t>
            </a:r>
          </a:p>
          <a:p>
            <a:pPr lvl="1"/>
            <a:r>
              <a:rPr lang="en-CA" dirty="0"/>
              <a:t>Should be satisfiable with finite effort.</a:t>
            </a:r>
          </a:p>
          <a:p>
            <a:pPr marL="0" indent="0">
              <a:buNone/>
            </a:pPr>
            <a:r>
              <a:rPr lang="en-CA" b="1" dirty="0"/>
              <a:t>PURPOSE</a:t>
            </a:r>
            <a:r>
              <a:rPr lang="en-CA" dirty="0"/>
              <a:t>: Why</a:t>
            </a:r>
          </a:p>
          <a:p>
            <a:pPr lvl="1"/>
            <a:r>
              <a:rPr lang="en-CA" dirty="0"/>
              <a:t>Larger context of goal, other stakeholders (e.g. support another SDO)</a:t>
            </a:r>
          </a:p>
          <a:p>
            <a:pPr lvl="1"/>
            <a:r>
              <a:rPr lang="en-CA" dirty="0"/>
              <a:t>May not be finitely satisfiable.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2024 -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2518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E1C-913C-CA33-74A2-224F8423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554D-E812-52D9-DCA3-924CC17C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Who: Stakeholder</a:t>
            </a:r>
          </a:p>
          <a:p>
            <a:pPr lvl="1"/>
            <a:r>
              <a:rPr lang="en-CA" dirty="0"/>
              <a:t>User or Org (e.g. SDO)</a:t>
            </a:r>
          </a:p>
          <a:p>
            <a:r>
              <a:rPr lang="en-CA" b="1" dirty="0"/>
              <a:t>What: Capability</a:t>
            </a:r>
          </a:p>
          <a:p>
            <a:pPr lvl="1"/>
            <a:r>
              <a:rPr lang="en-CA" dirty="0"/>
              <a:t>Technical requirement</a:t>
            </a:r>
          </a:p>
          <a:p>
            <a:pPr lvl="1"/>
            <a:r>
              <a:rPr lang="en-CA" dirty="0"/>
              <a:t>May also be a Condition that needs to be satisfied (e.g. “minimize size”)</a:t>
            </a:r>
          </a:p>
          <a:p>
            <a:pPr lvl="1"/>
            <a:r>
              <a:rPr lang="en-CA" i="1" dirty="0"/>
              <a:t>Link to at least one work item/issue/PR/assertion</a:t>
            </a:r>
          </a:p>
          <a:p>
            <a:r>
              <a:rPr lang="en-CA" b="1" dirty="0"/>
              <a:t>Why: Purpose</a:t>
            </a:r>
          </a:p>
          <a:p>
            <a:pPr lvl="1"/>
            <a:r>
              <a:rPr lang="en-CA" dirty="0"/>
              <a:t>Functional requirement</a:t>
            </a:r>
          </a:p>
          <a:p>
            <a:pPr lvl="1"/>
            <a:r>
              <a:rPr lang="en-CA" dirty="0"/>
              <a:t>Solve a Problem</a:t>
            </a:r>
          </a:p>
          <a:p>
            <a:pPr lvl="1"/>
            <a:r>
              <a:rPr lang="en-CA" dirty="0"/>
              <a:t>Meet an Objective</a:t>
            </a:r>
          </a:p>
          <a:p>
            <a:pPr lvl="1"/>
            <a:r>
              <a:rPr lang="en-CA" i="1" dirty="0"/>
              <a:t>Link to at least one Use Case or Use Case Category (e.g. “ease of use”)</a:t>
            </a:r>
          </a:p>
          <a:p>
            <a:r>
              <a:rPr lang="en-CA" b="1" dirty="0"/>
              <a:t>Details (optional):</a:t>
            </a:r>
          </a:p>
          <a:p>
            <a:pPr lvl="1"/>
            <a:r>
              <a:rPr lang="en-CA" dirty="0"/>
              <a:t>Free-form extra details as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4C948-FC6C-16B5-8840-C88323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-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DF515-4575-A86C-37A4-3F88E5F1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4ABCC1-920F-45A4-AAAF-B47A76B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2024-10-24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7C-20BE-39AE-00D3-0D562B7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vs.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113-0237-4E2D-4853-929D9E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Functional: </a:t>
            </a:r>
            <a:r>
              <a:rPr lang="en-CA" dirty="0"/>
              <a:t>Why</a:t>
            </a:r>
          </a:p>
          <a:p>
            <a:pPr lvl="1"/>
            <a:r>
              <a:rPr lang="en-CA" b="1" i="1" dirty="0"/>
              <a:t>Purpose</a:t>
            </a:r>
            <a:r>
              <a:rPr lang="en-CA" dirty="0"/>
              <a:t> of needed functionality</a:t>
            </a:r>
          </a:p>
          <a:p>
            <a:pPr marL="0" indent="0">
              <a:buNone/>
            </a:pPr>
            <a:r>
              <a:rPr lang="en-CA" b="1" dirty="0"/>
              <a:t>Technical: </a:t>
            </a:r>
            <a:r>
              <a:rPr lang="en-CA" dirty="0"/>
              <a:t>What</a:t>
            </a:r>
          </a:p>
          <a:p>
            <a:pPr lvl="1"/>
            <a:r>
              <a:rPr lang="en-CA" b="1" i="1" dirty="0"/>
              <a:t>Capability</a:t>
            </a:r>
            <a:r>
              <a:rPr lang="en-CA" dirty="0"/>
              <a:t> to support needed functionality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Don’t need to separate functional and technical requirements</a:t>
            </a:r>
          </a:p>
          <a:p>
            <a:pPr lvl="1"/>
            <a:r>
              <a:rPr lang="en-CA" dirty="0"/>
              <a:t>User story format includes both!</a:t>
            </a:r>
          </a:p>
          <a:p>
            <a:pPr lvl="1"/>
            <a:r>
              <a:rPr lang="en-CA" dirty="0"/>
              <a:t>Tends to form a natural hierarchy: many “capabilities” may support one “purpose”</a:t>
            </a:r>
          </a:p>
          <a:p>
            <a:r>
              <a:rPr lang="en-CA" dirty="0"/>
              <a:t>Technical requirements (capabilities) should be finitely satisfiable!</a:t>
            </a:r>
          </a:p>
          <a:p>
            <a:pPr lvl="1"/>
            <a:r>
              <a:rPr lang="en-CA" dirty="0"/>
              <a:t>For example, “WoT systems should have good security” is a bad technical requirement, it’s unclear when it is (or can ever be) fully satisfied.</a:t>
            </a:r>
          </a:p>
          <a:p>
            <a:pPr lvl="1"/>
            <a:r>
              <a:rPr lang="en-CA" dirty="0"/>
              <a:t>It </a:t>
            </a:r>
            <a:r>
              <a:rPr lang="en-CA" i="1" dirty="0"/>
              <a:t>may</a:t>
            </a:r>
            <a:r>
              <a:rPr lang="en-CA" dirty="0"/>
              <a:t> be acceptable as a functional requirement, although it’s still a bit vague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61E79-BDC2-AE20-45FB-7432259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A74F-0E06-C041-46F2-AC72316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7E0AF0-6FBE-FAEE-CF3C-A0C6B7B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6890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the ability to poll the status of actions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take corrective action or cancel unneeded actions.</a:t>
            </a:r>
          </a:p>
          <a:p>
            <a:r>
              <a:rPr lang="en-CA" dirty="0"/>
              <a:t>As a </a:t>
            </a:r>
            <a:r>
              <a:rPr lang="en-CA" b="1" i="1" dirty="0"/>
              <a:t>WoT System Owner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control who has access to individual entries in a WoT TD Directory and revoke their access at any time</a:t>
            </a:r>
            <a:r>
              <a:rPr lang="en-CA" i="1" dirty="0"/>
              <a:t> 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the security of my system can be maintained.</a:t>
            </a:r>
          </a:p>
          <a:p>
            <a:r>
              <a:rPr lang="en-CA" dirty="0"/>
              <a:t>As a</a:t>
            </a:r>
            <a:r>
              <a:rPr lang="en-CA" i="1" dirty="0"/>
              <a:t> </a:t>
            </a:r>
            <a:r>
              <a:rPr lang="en-CA" b="1" i="1" dirty="0"/>
              <a:t>producer of WoT TDs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dirty="0"/>
              <a:t>I want </a:t>
            </a:r>
            <a:r>
              <a:rPr lang="en-CA" b="1" i="1" dirty="0"/>
              <a:t>to be able to publish a short form of TDs specifying only the variables to be filled into a TD Template 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network bandwidth can be minimized.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38834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Based on </a:t>
            </a:r>
            <a:r>
              <a:rPr lang="en-CA" dirty="0">
                <a:hlinkClick r:id="rId2"/>
              </a:rPr>
              <a:t>https://github.com/w3c/wot-thing-description/issues/2039</a:t>
            </a:r>
            <a:endParaRPr lang="en-CA" dirty="0"/>
          </a:p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know when or if writing a property returns a value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understand when I can use this value to confirm writes.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specify simple security schemes inline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TDs are less verbose and easier to write in simple cases.</a:t>
            </a:r>
          </a:p>
          <a:p>
            <a:r>
              <a:rPr lang="en-CA" dirty="0"/>
              <a:t>As a </a:t>
            </a:r>
            <a:r>
              <a:rPr lang="en-CA" b="1" i="1" dirty="0"/>
              <a:t>consumer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identify TDs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signal when TDs have been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3516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142</TotalTime>
  <Words>1427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Calibri</vt:lpstr>
      <vt:lpstr>Wingdings</vt:lpstr>
      <vt:lpstr>Office Theme</vt:lpstr>
      <vt:lpstr>Office Theme</vt:lpstr>
      <vt:lpstr>Requirements</vt:lpstr>
      <vt:lpstr>Outline</vt:lpstr>
      <vt:lpstr>UC  Req  WI  Feature</vt:lpstr>
      <vt:lpstr>Requirements: Definition</vt:lpstr>
      <vt:lpstr>Requirements: Format</vt:lpstr>
      <vt:lpstr>Requirements: Template</vt:lpstr>
      <vt:lpstr>Functional vs. Technical Requirements</vt:lpstr>
      <vt:lpstr>Requirements: Examples </vt:lpstr>
      <vt:lpstr>Requirements: Examples </vt:lpstr>
      <vt:lpstr>UC  Cat  Req  WI  Feature</vt:lpstr>
      <vt:lpstr>Categories</vt:lpstr>
      <vt:lpstr>Workflow Considerations</vt:lpstr>
      <vt:lpstr>Security and Privacy Requirements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4</cp:revision>
  <dcterms:created xsi:type="dcterms:W3CDTF">2024-09-04T13:22:45Z</dcterms:created>
  <dcterms:modified xsi:type="dcterms:W3CDTF">2024-10-24T13:54:45Z</dcterms:modified>
</cp:coreProperties>
</file>