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2022-09-21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2022-09-21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2022-09-21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2022-09-21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2-09-hybrid-f2f" TargetMode="External"/><Relationship Id="rId2" Type="http://schemas.openxmlformats.org/officeDocument/2006/relationships/hyperlink" Target="https://www.w3.org/WoT/IG/wiki/F2F_meeting,_September_20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Post-TPAC –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22 September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Tuesday Sept 6 (2h)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Accessibility Joint Call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7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Deliverables Status Review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Proposals</a:t>
            </a:r>
          </a:p>
          <a:p>
            <a:r>
              <a:rPr lang="en-CA" sz="2400" dirty="0">
                <a:solidFill>
                  <a:schemeClr val="bg2">
                    <a:lumMod val="90000"/>
                  </a:schemeClr>
                </a:solidFill>
              </a:rPr>
              <a:t>Monday Sept 12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Deliverable Progress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Next Charter Discussion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14 (1h55m+1h)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Joint Calls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Breakout: Demos</a:t>
            </a:r>
          </a:p>
          <a:p>
            <a:r>
              <a:rPr lang="en-CA" strike="sngStrike" dirty="0">
                <a:solidFill>
                  <a:schemeClr val="bg2">
                    <a:lumMod val="90000"/>
                  </a:schemeClr>
                </a:solidFill>
              </a:rPr>
              <a:t>Tuesday Sept 20 (1h55m)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Wednesday Sept 21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WoT CG/Marketing Split (1/2)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OPC UA Update</a:t>
            </a:r>
            <a:endParaRPr lang="en-CA" b="1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CR Transition Resolutions</a:t>
            </a:r>
          </a:p>
          <a:p>
            <a:r>
              <a:rPr lang="en-CA" b="1" dirty="0"/>
              <a:t>Thursday Sept 22 (1h55m)</a:t>
            </a:r>
          </a:p>
          <a:p>
            <a:pPr lvl="1"/>
            <a:r>
              <a:rPr lang="en-CA" dirty="0"/>
              <a:t>WoT CG/Marketing Split (2/2)</a:t>
            </a:r>
          </a:p>
          <a:p>
            <a:pPr lvl="1"/>
            <a:r>
              <a:rPr lang="en-CA" dirty="0"/>
              <a:t>Finalize Next Charter Deliverables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Thursday Sept 22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Post-TPAC Day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5436" cy="466566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8:05-8:10: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Opening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8:10-9:00: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CG/Marketing Split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CA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Ege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/Cristiano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:00-9:30: </a:t>
            </a:r>
            <a:r>
              <a:rPr lang="en-CA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Next Charter Deliverables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McCool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9:30-9:50: </a:t>
            </a:r>
            <a:r>
              <a:rPr lang="de-DE" b="1" dirty="0" err="1">
                <a:solidFill>
                  <a:srgbClr val="252525"/>
                </a:solidFill>
                <a:latin typeface="Arial" panose="020B0604020202020204" pitchFamily="34" charset="0"/>
              </a:rPr>
              <a:t>Planning</a:t>
            </a:r>
            <a:r>
              <a:rPr lang="de-DE" b="1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CA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– McCool/Sebastian</a:t>
            </a:r>
            <a:endParaRPr lang="en-CA" b="1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CA" dirty="0" err="1">
                <a:solidFill>
                  <a:srgbClr val="252525"/>
                </a:solidFill>
                <a:latin typeface="Arial" panose="020B0604020202020204" pitchFamily="34" charset="0"/>
              </a:rPr>
              <a:t>Testfest</a:t>
            </a:r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 and Testing</a:t>
            </a: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Schedule</a:t>
            </a:r>
          </a:p>
          <a:p>
            <a:pPr lvl="1"/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Call Logistics (Zoom/WebEx, Cancellations)</a:t>
            </a:r>
          </a:p>
          <a:p>
            <a: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  <a:t>9:50-10:00 </a:t>
            </a:r>
            <a:r>
              <a:rPr lang="en-CA" b="1" dirty="0">
                <a:solidFill>
                  <a:srgbClr val="252525"/>
                </a:solidFill>
                <a:latin typeface="Arial" panose="020B0604020202020204" pitchFamily="34" charset="0"/>
              </a:rPr>
              <a:t>AOB</a:t>
            </a:r>
            <a:br>
              <a:rPr lang="en-CA" dirty="0">
                <a:solidFill>
                  <a:srgbClr val="252525"/>
                </a:solidFill>
                <a:latin typeface="Arial" panose="020B0604020202020204" pitchFamily="34" charset="0"/>
              </a:rPr>
            </a:br>
            <a:endParaRPr lang="en-CA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https://www.w3.org/WoT/IG/wiki/F2F_meeting,_September_2022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https://github.com/w3c/wot/tree/main/PRESENTATIONS/2022-09-hybrid-f2f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(will be renamed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2022-09-21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335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Post-TPAC – Day 3</vt:lpstr>
      <vt:lpstr>Agenda</vt:lpstr>
      <vt:lpstr>Thursday Sept 22 (1h55m)  Post-TPAC Day 3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43</cp:revision>
  <dcterms:created xsi:type="dcterms:W3CDTF">2021-03-09T15:46:26Z</dcterms:created>
  <dcterms:modified xsi:type="dcterms:W3CDTF">2022-09-21T16:57:19Z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2022-09-14T12:51:18Z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315e1026-0f03-44b9-862c-8e22fb9f420b</vt:lpwstr>
  </property>
  <property fmtid="{D5CDD505-2E9C-101B-9397-08002B2CF9AE}" pid="8" name="MSIP_Label_9d258917-277f-42cd-a3cd-14c4e9ee58bc_ContentBits">
    <vt:lpwstr>0</vt:lpwstr>
  </property>
</Properties>
</file>