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52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2024-09-27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2024-09-27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2024-09-27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2024-09-27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2024-09-27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2024-09-27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2024-09-27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2024-09-27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2024-09-27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2024-09-27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2024-09-27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24/09/TPAC/participation.html" TargetMode="External"/><Relationship Id="rId7" Type="http://schemas.openxmlformats.org/officeDocument/2006/relationships/hyperlink" Target="https://www.w3.org/WoT/IG/wiki/Wiki_for_F2F_2024_planning" TargetMode="External"/><Relationship Id="rId2" Type="http://schemas.openxmlformats.org/officeDocument/2006/relationships/hyperlink" Target="https://www.w3.org/policies/code-of-conduc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events/meetings/09603c14-86e3-4c4a-b66f-37d2df32def5/" TargetMode="External"/><Relationship Id="rId5" Type="http://schemas.openxmlformats.org/officeDocument/2006/relationships/hyperlink" Target="https://irc.w3.org/?channels=wot" TargetMode="External"/><Relationship Id="rId4" Type="http://schemas.openxmlformats.org/officeDocument/2006/relationships/hyperlink" Target="https://www.w3.org/2024/09/TPAC/health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events/meetings/63046968-03e3-4e6d-aaf3-6ffe396a2ca1/" TargetMode="External"/><Relationship Id="rId2" Type="http://schemas.openxmlformats.org/officeDocument/2006/relationships/hyperlink" Target="https://www.w3.org/WoT/IG/wiki/Wiki_for_F2F_2024_planning#Day_2:_Friday,_Sep_27,_14:00-16:00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w3c/wot/labels/Polic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212938"/>
            <a:ext cx="10515600" cy="1392589"/>
          </a:xfrm>
        </p:spPr>
        <p:txBody>
          <a:bodyPr/>
          <a:lstStyle/>
          <a:p>
            <a:r>
              <a:rPr lang="en-US" dirty="0"/>
              <a:t>Day 2 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5608"/>
            <a:ext cx="9144000" cy="11373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Sebastian </a:t>
            </a:r>
            <a:r>
              <a:rPr lang="en-US" dirty="0" err="1"/>
              <a:t>Käbisch</a:t>
            </a:r>
            <a:endParaRPr lang="en-US" dirty="0"/>
          </a:p>
          <a:p>
            <a:r>
              <a:rPr lang="en-US" dirty="0"/>
              <a:t>September 27, 2024</a:t>
            </a:r>
          </a:p>
          <a:p>
            <a:r>
              <a:rPr lang="en-US" dirty="0"/>
              <a:t>TPAC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and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TPAC Policies</a:t>
            </a:r>
          </a:p>
          <a:p>
            <a:pPr lvl="1"/>
            <a:r>
              <a:rPr lang="en-US" dirty="0">
                <a:hlinkClick r:id="rId2"/>
              </a:rPr>
              <a:t>https://www.w3.org/policies/code-of-conduct/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https://www.w3.org/2024/09/TPAC/participation.html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https://www.w3.org/2024/09/TPAC/health.html</a:t>
            </a:r>
            <a:endParaRPr lang="en-US" dirty="0"/>
          </a:p>
          <a:p>
            <a:pPr lvl="2"/>
            <a:r>
              <a:rPr lang="en-US" dirty="0"/>
              <a:t>Masks and daily testing left to individual choice</a:t>
            </a:r>
          </a:p>
          <a:p>
            <a:pPr lvl="2"/>
            <a:r>
              <a:rPr lang="en-US" dirty="0"/>
              <a:t>Respect others’ choices and boundaries</a:t>
            </a:r>
          </a:p>
          <a:p>
            <a:pPr lvl="1"/>
            <a:r>
              <a:rPr lang="en-US" dirty="0"/>
              <a:t>Please speak slowly </a:t>
            </a:r>
            <a:r>
              <a:rPr lang="en-US"/>
              <a:t>and clearly!</a:t>
            </a:r>
            <a:endParaRPr lang="en-US" dirty="0"/>
          </a:p>
          <a:p>
            <a:r>
              <a:rPr lang="en-US" dirty="0"/>
              <a:t>Hybrid Meeting</a:t>
            </a:r>
          </a:p>
          <a:p>
            <a:pPr lvl="1"/>
            <a:r>
              <a:rPr lang="en-US" dirty="0"/>
              <a:t>Use IRC for speaker queue and minutes: </a:t>
            </a:r>
            <a:r>
              <a:rPr lang="en-CA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https://irc.w3.org/?channels=wot</a:t>
            </a:r>
            <a:endParaRPr lang="en-US" dirty="0"/>
          </a:p>
          <a:p>
            <a:pPr lvl="1"/>
            <a:r>
              <a:rPr lang="en-US" dirty="0"/>
              <a:t>Event: </a:t>
            </a:r>
          </a:p>
          <a:p>
            <a:pPr lvl="2"/>
            <a:r>
              <a:rPr lang="en-CA" u="sng" dirty="0">
                <a:solidFill>
                  <a:srgbClr val="467886"/>
                </a:solidFill>
                <a:effectLst/>
                <a:ea typeface="Yu Gothic" panose="020B0400000000000000" pitchFamily="34" charset="-128"/>
                <a:cs typeface="Times New Roman" panose="02020603050405020304" pitchFamily="18" charset="0"/>
                <a:hlinkClick r:id="rId6"/>
              </a:rPr>
              <a:t>https://www.w3.org/events/meetings/09603c14-86e3-4c4a-b66f-37d2df32def5/</a:t>
            </a:r>
            <a:endParaRPr lang="en-US" dirty="0"/>
          </a:p>
          <a:p>
            <a:pPr lvl="1"/>
            <a:r>
              <a:rPr lang="en-US" dirty="0"/>
              <a:t>Scribe: TDB</a:t>
            </a:r>
          </a:p>
          <a:p>
            <a:pPr lvl="1"/>
            <a:r>
              <a:rPr lang="en-US" dirty="0"/>
              <a:t>Agenda: </a:t>
            </a:r>
          </a:p>
          <a:p>
            <a:pPr lvl="2"/>
            <a:r>
              <a:rPr lang="en-US" dirty="0">
                <a:hlinkClick r:id="rId7"/>
              </a:rPr>
              <a:t>https://www.w3.org/WoT/IG/wiki/Wiki_for_F2F_2024_planning</a:t>
            </a:r>
            <a:r>
              <a:rPr lang="en-US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2024-09-27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5CDF-C795-5938-1BE7-FF6EA804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Agenda: </a:t>
            </a:r>
            <a:r>
              <a:rPr lang="en-CA" dirty="0">
                <a:hlinkClick r:id="rId2"/>
              </a:rPr>
              <a:t>Day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904C-630C-5373-7555-81054AB25D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SDW/WoT Joint Meeting</a:t>
            </a:r>
          </a:p>
          <a:p>
            <a:pPr marL="457200" lvl="1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McCool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en-CA" u="sng" dirty="0">
                <a:solidFill>
                  <a:srgbClr val="467886"/>
                </a:solidFill>
                <a:effectLst/>
                <a:ea typeface="Yu Gothic" panose="020B0400000000000000" pitchFamily="34" charset="-128"/>
                <a:cs typeface="Times New Roman" panose="02020603050405020304" pitchFamily="18" charset="0"/>
                <a:hlinkClick r:id="rId3"/>
              </a:rPr>
              <a:t>https://www.w3.org/events/meetings/63046968-03e3-4e6d-aaf3-6ffe396a2ca1/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Opening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5m, Sebastian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Thing Descriptions, Profile, and Binding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80m, </a:t>
            </a:r>
            <a:r>
              <a:rPr lang="en-CA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</a:rPr>
              <a:t>Koster/Ege/Sebastian/McCool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Overall Progress report: 10m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Use case + requirements, backlog: 20m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Binding relationship to Profile: 20m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Breakout/Joint Meeting reports: 15m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Project review: 15m</a:t>
            </a: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1902C-1D1B-5656-98B2-C6636E7235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POLICIES</a:t>
            </a:r>
          </a:p>
          <a:p>
            <a:pPr marL="457200" lvl="1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10m, Michael </a:t>
            </a:r>
            <a:r>
              <a:rPr lang="en-US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Koster</a:t>
            </a:r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</a:p>
          <a:p>
            <a:pPr lvl="1"/>
            <a:r>
              <a:rPr lang="en-US" b="0" i="0" u="none" strike="noStrike" dirty="0">
                <a:solidFill>
                  <a:srgbClr val="3366CC"/>
                </a:solidFill>
                <a:effectLst/>
                <a:highlight>
                  <a:srgbClr val="FFFFFF"/>
                </a:highlight>
                <a:hlinkClick r:id="rId4"/>
              </a:rPr>
              <a:t>https://github.com/w3c/wot/labels/Policy</a:t>
            </a:r>
            <a:endParaRPr lang="en-US" b="0" i="0" dirty="0">
              <a:solidFill>
                <a:srgbClr val="202122"/>
              </a:solidFill>
              <a:effectLst/>
              <a:highlight>
                <a:srgbClr val="FFFFFF"/>
              </a:highlight>
            </a:endParaRPr>
          </a:p>
          <a:p>
            <a:pPr marL="457200" lvl="1" indent="0">
              <a:buNone/>
            </a:pP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Other Business</a:t>
            </a:r>
          </a:p>
          <a:p>
            <a:pPr marL="457200" lvl="1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15m, McCool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Reports from other TFs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Report out on SDW meeting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Report out on Smart Cities breakout</a:t>
            </a:r>
          </a:p>
          <a:p>
            <a:pPr marL="457200" lvl="1" indent="0">
              <a:buNone/>
            </a:pPr>
            <a:endParaRPr lang="en-US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Closing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5m, McCool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B5C6E-FCE5-9138-EF9C-C0F23CFA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0E5D-EC04-AA49-8D52-0FCB6E08F63D}" type="datetime1">
              <a:rPr lang="en-CA" smtClean="0"/>
              <a:t>2024-09-27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C985B-63E7-A839-DCA2-AD37763F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A1E7E-C0EE-706A-B435-52C1D785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0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-09-DD-WoT-TPAC-Session-Presenter.pptx" id="{2F03DFF5-91A5-4415-8067-BEB302ADB9C1}" vid="{431ED2FE-334E-4AC5-99DC-F1C042D2CE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Template-2023-09-DD-WoT-TPAC-Session-Presenter (1)</Template>
  <TotalTime>0</TotalTime>
  <Words>301</Words>
  <Application>Microsoft Macintosh PowerPoint</Application>
  <PresentationFormat>Breitbild</PresentationFormat>
  <Paragraphs>51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Yu Gothic</vt:lpstr>
      <vt:lpstr>Arial</vt:lpstr>
      <vt:lpstr>Calibri</vt:lpstr>
      <vt:lpstr>Office Theme</vt:lpstr>
      <vt:lpstr>Day 2 Opening</vt:lpstr>
      <vt:lpstr>Policies and Procedures</vt:lpstr>
      <vt:lpstr>Agenda: Day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Mccool, Michael</dc:creator>
  <cp:lastModifiedBy>Kaebisch, Sebastian (T CED IIS-DE)</cp:lastModifiedBy>
  <cp:revision>10</cp:revision>
  <dcterms:created xsi:type="dcterms:W3CDTF">2024-09-04T13:22:45Z</dcterms:created>
  <dcterms:modified xsi:type="dcterms:W3CDTF">2024-09-27T18:30:00Z</dcterms:modified>
</cp:coreProperties>
</file>