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2021-03-16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17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b="1" dirty="0"/>
              <a:t>WG: Wednesday March 17 (3h)</a:t>
            </a:r>
          </a:p>
          <a:p>
            <a:pPr lvl="1"/>
            <a:r>
              <a:rPr lang="en-CA" b="1" dirty="0"/>
              <a:t>Discovery </a:t>
            </a:r>
          </a:p>
          <a:p>
            <a:r>
              <a:rPr lang="en-CA" dirty="0"/>
              <a:t>IG: Thursday March 18 (2h)</a:t>
            </a:r>
          </a:p>
          <a:p>
            <a:pPr lvl="1"/>
            <a:r>
              <a:rPr lang="en-CA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Monday March 22 (3h)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ITU-T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17 (3h)</a:t>
            </a:r>
            <a:r>
              <a:rPr lang="en-CA" dirty="0"/>
              <a:t> - Discovery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912"/>
            <a:ext cx="10515600" cy="4969052"/>
          </a:xfrm>
        </p:spPr>
        <p:txBody>
          <a:bodyPr/>
          <a:lstStyle/>
          <a:p>
            <a:r>
              <a:rPr lang="en-CA" b="1" dirty="0"/>
              <a:t>Opening session: Welcome (Sebastian/McCool; 5+5m)</a:t>
            </a:r>
          </a:p>
          <a:p>
            <a:r>
              <a:rPr lang="en-CA" b="1" dirty="0"/>
              <a:t>0h10m Discovery I (1h30m)</a:t>
            </a:r>
          </a:p>
          <a:p>
            <a:pPr lvl="1"/>
            <a:r>
              <a:rPr lang="en-CA" dirty="0"/>
              <a:t>Overview (McCool; 10m)</a:t>
            </a:r>
          </a:p>
          <a:p>
            <a:pPr lvl="1"/>
            <a:r>
              <a:rPr lang="en-CA" dirty="0"/>
              <a:t>Introduction (</a:t>
            </a:r>
            <a:r>
              <a:rPr lang="en-CA" dirty="0" err="1"/>
              <a:t>Toumura</a:t>
            </a:r>
            <a:r>
              <a:rPr lang="en-CA" dirty="0"/>
              <a:t>; 10m)</a:t>
            </a:r>
          </a:p>
          <a:p>
            <a:pPr lvl="1"/>
            <a:r>
              <a:rPr lang="en-CA" dirty="0"/>
              <a:t>Self-Description (</a:t>
            </a:r>
            <a:r>
              <a:rPr lang="en-CA" dirty="0" err="1"/>
              <a:t>Farshid</a:t>
            </a:r>
            <a:r>
              <a:rPr lang="en-CA" dirty="0"/>
              <a:t>; 10m)</a:t>
            </a:r>
          </a:p>
          <a:p>
            <a:pPr lvl="1"/>
            <a:r>
              <a:rPr lang="en-CA" dirty="0"/>
              <a:t>Directories (</a:t>
            </a:r>
            <a:r>
              <a:rPr lang="en-CA" dirty="0" err="1"/>
              <a:t>Farshid</a:t>
            </a:r>
            <a:r>
              <a:rPr lang="en-CA" dirty="0"/>
              <a:t>; 30m)</a:t>
            </a:r>
          </a:p>
          <a:p>
            <a:pPr lvl="1"/>
            <a:r>
              <a:rPr lang="en-CA" dirty="0"/>
              <a:t>Queries (Andrea; 30m)</a:t>
            </a:r>
          </a:p>
          <a:p>
            <a:r>
              <a:rPr lang="en-CA" b="1" dirty="0"/>
              <a:t>1h40m Break (10m)</a:t>
            </a:r>
          </a:p>
          <a:p>
            <a:r>
              <a:rPr lang="en-CA" b="1" dirty="0"/>
              <a:t>1h50m Discovery II (1h15m)</a:t>
            </a:r>
          </a:p>
          <a:p>
            <a:pPr lvl="1"/>
            <a:r>
              <a:rPr lang="en-CA" dirty="0"/>
              <a:t>Discussion of Open Issues (45m + 30m)</a:t>
            </a:r>
          </a:p>
          <a:p>
            <a:r>
              <a:rPr lang="en-CA" b="1" dirty="0"/>
              <a:t>2h55m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336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17 (3h) - Discovery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8</cp:revision>
  <dcterms:created xsi:type="dcterms:W3CDTF">2021-03-09T15:46:26Z</dcterms:created>
  <dcterms:modified xsi:type="dcterms:W3CDTF">2021-03-16T22:49:11Z</dcterms:modified>
</cp:coreProperties>
</file>