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65" r:id="rId6"/>
    <p:sldId id="267" r:id="rId7"/>
    <p:sldId id="269" r:id="rId8"/>
    <p:sldId id="266" r:id="rId9"/>
    <p:sldId id="259" r:id="rId10"/>
    <p:sldId id="260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7534C-F182-47FE-B794-26175C9397E7}" v="2" dt="2024-09-25T13:22:47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B047534C-F182-47FE-B794-26175C9397E7}"/>
    <pc:docChg chg="custSel modSld sldOrd">
      <pc:chgData name="Mccool, Michael" userId="9022b910-48f5-4b36-ad75-783e2c5f7356" providerId="ADAL" clId="{B047534C-F182-47FE-B794-26175C9397E7}" dt="2024-09-25T13:30:16.385" v="1505" actId="20577"/>
      <pc:docMkLst>
        <pc:docMk/>
      </pc:docMkLst>
      <pc:sldChg chg="modSp mod">
        <pc:chgData name="Mccool, Michael" userId="9022b910-48f5-4b36-ad75-783e2c5f7356" providerId="ADAL" clId="{B047534C-F182-47FE-B794-26175C9397E7}" dt="2024-09-25T13:26:49.351" v="1073" actId="20577"/>
        <pc:sldMkLst>
          <pc:docMk/>
          <pc:sldMk cId="868142888" sldId="260"/>
        </pc:sldMkLst>
        <pc:spChg chg="mod">
          <ac:chgData name="Mccool, Michael" userId="9022b910-48f5-4b36-ad75-783e2c5f7356" providerId="ADAL" clId="{B047534C-F182-47FE-B794-26175C9397E7}" dt="2024-09-25T13:26:49.351" v="1073" actId="20577"/>
          <ac:spMkLst>
            <pc:docMk/>
            <pc:sldMk cId="868142888" sldId="260"/>
            <ac:spMk id="3" creationId="{F54CD475-00EA-85CF-318A-DD9C80F09357}"/>
          </ac:spMkLst>
        </pc:spChg>
      </pc:sldChg>
      <pc:sldChg chg="modSp mod">
        <pc:chgData name="Mccool, Michael" userId="9022b910-48f5-4b36-ad75-783e2c5f7356" providerId="ADAL" clId="{B047534C-F182-47FE-B794-26175C9397E7}" dt="2024-09-25T13:28:11.077" v="1287" actId="20577"/>
        <pc:sldMkLst>
          <pc:docMk/>
          <pc:sldMk cId="1516491476" sldId="261"/>
        </pc:sldMkLst>
        <pc:spChg chg="mod">
          <ac:chgData name="Mccool, Michael" userId="9022b910-48f5-4b36-ad75-783e2c5f7356" providerId="ADAL" clId="{B047534C-F182-47FE-B794-26175C9397E7}" dt="2024-09-25T13:28:11.077" v="1287" actId="20577"/>
          <ac:spMkLst>
            <pc:docMk/>
            <pc:sldMk cId="1516491476" sldId="261"/>
            <ac:spMk id="3" creationId="{E1C9EC77-521A-A3BD-492F-9365062B6645}"/>
          </ac:spMkLst>
        </pc:spChg>
      </pc:sldChg>
      <pc:sldChg chg="modSp mod">
        <pc:chgData name="Mccool, Michael" userId="9022b910-48f5-4b36-ad75-783e2c5f7356" providerId="ADAL" clId="{B047534C-F182-47FE-B794-26175C9397E7}" dt="2024-09-25T13:30:16.385" v="1505" actId="20577"/>
        <pc:sldMkLst>
          <pc:docMk/>
          <pc:sldMk cId="946746563" sldId="263"/>
        </pc:sldMkLst>
        <pc:spChg chg="mod">
          <ac:chgData name="Mccool, Michael" userId="9022b910-48f5-4b36-ad75-783e2c5f7356" providerId="ADAL" clId="{B047534C-F182-47FE-B794-26175C9397E7}" dt="2024-09-25T13:30:16.385" v="1505" actId="20577"/>
          <ac:spMkLst>
            <pc:docMk/>
            <pc:sldMk cId="946746563" sldId="263"/>
            <ac:spMk id="3" creationId="{7F0EBC67-8742-919E-17D8-C6F2A6E96979}"/>
          </ac:spMkLst>
        </pc:spChg>
      </pc:sldChg>
      <pc:sldChg chg="modSp mod">
        <pc:chgData name="Mccool, Michael" userId="9022b910-48f5-4b36-ad75-783e2c5f7356" providerId="ADAL" clId="{B047534C-F182-47FE-B794-26175C9397E7}" dt="2024-09-25T13:08:09.540" v="226" actId="20577"/>
        <pc:sldMkLst>
          <pc:docMk/>
          <pc:sldMk cId="2251823845" sldId="265"/>
        </pc:sldMkLst>
        <pc:spChg chg="mod">
          <ac:chgData name="Mccool, Michael" userId="9022b910-48f5-4b36-ad75-783e2c5f7356" providerId="ADAL" clId="{B047534C-F182-47FE-B794-26175C9397E7}" dt="2024-09-25T13:08:09.540" v="226" actId="20577"/>
          <ac:spMkLst>
            <pc:docMk/>
            <pc:sldMk cId="2251823845" sldId="265"/>
            <ac:spMk id="3" creationId="{D013F29C-27EF-B00F-BC36-D2551C84A203}"/>
          </ac:spMkLst>
        </pc:spChg>
      </pc:sldChg>
      <pc:sldChg chg="modSp mod">
        <pc:chgData name="Mccool, Michael" userId="9022b910-48f5-4b36-ad75-783e2c5f7356" providerId="ADAL" clId="{B047534C-F182-47FE-B794-26175C9397E7}" dt="2024-09-25T13:23:11.613" v="912" actId="20577"/>
        <pc:sldMkLst>
          <pc:docMk/>
          <pc:sldMk cId="2351600870" sldId="266"/>
        </pc:sldMkLst>
        <pc:spChg chg="mod">
          <ac:chgData name="Mccool, Michael" userId="9022b910-48f5-4b36-ad75-783e2c5f7356" providerId="ADAL" clId="{B047534C-F182-47FE-B794-26175C9397E7}" dt="2024-09-25T13:23:11.613" v="912" actId="20577"/>
          <ac:spMkLst>
            <pc:docMk/>
            <pc:sldMk cId="2351600870" sldId="266"/>
            <ac:spMk id="2" creationId="{769E973D-CE91-F537-C36E-42E63A38EE3B}"/>
          </ac:spMkLst>
        </pc:spChg>
        <pc:spChg chg="mod">
          <ac:chgData name="Mccool, Michael" userId="9022b910-48f5-4b36-ad75-783e2c5f7356" providerId="ADAL" clId="{B047534C-F182-47FE-B794-26175C9397E7}" dt="2024-09-25T13:23:04.422" v="909" actId="20577"/>
          <ac:spMkLst>
            <pc:docMk/>
            <pc:sldMk cId="2351600870" sldId="266"/>
            <ac:spMk id="3" creationId="{D013F29C-27EF-B00F-BC36-D2551C84A203}"/>
          </ac:spMkLst>
        </pc:spChg>
      </pc:sldChg>
      <pc:sldChg chg="modSp mod">
        <pc:chgData name="Mccool, Michael" userId="9022b910-48f5-4b36-ad75-783e2c5f7356" providerId="ADAL" clId="{B047534C-F182-47FE-B794-26175C9397E7}" dt="2024-09-25T13:25:31.142" v="1028" actId="313"/>
        <pc:sldMkLst>
          <pc:docMk/>
          <pc:sldMk cId="1689043559" sldId="267"/>
        </pc:sldMkLst>
        <pc:spChg chg="mod">
          <ac:chgData name="Mccool, Michael" userId="9022b910-48f5-4b36-ad75-783e2c5f7356" providerId="ADAL" clId="{B047534C-F182-47FE-B794-26175C9397E7}" dt="2024-09-25T13:23:33.137" v="918" actId="20577"/>
          <ac:spMkLst>
            <pc:docMk/>
            <pc:sldMk cId="1689043559" sldId="267"/>
            <ac:spMk id="2" creationId="{A7EC807C-20BE-39AE-00D3-0D562B7BF99C}"/>
          </ac:spMkLst>
        </pc:spChg>
        <pc:spChg chg="mod">
          <ac:chgData name="Mccool, Michael" userId="9022b910-48f5-4b36-ad75-783e2c5f7356" providerId="ADAL" clId="{B047534C-F182-47FE-B794-26175C9397E7}" dt="2024-09-25T13:25:31.142" v="1028" actId="313"/>
          <ac:spMkLst>
            <pc:docMk/>
            <pc:sldMk cId="1689043559" sldId="267"/>
            <ac:spMk id="3" creationId="{8B9A6113-0237-4E2D-4853-929D9ED9E514}"/>
          </ac:spMkLst>
        </pc:spChg>
      </pc:sldChg>
      <pc:sldChg chg="modSp mod ord">
        <pc:chgData name="Mccool, Michael" userId="9022b910-48f5-4b36-ad75-783e2c5f7356" providerId="ADAL" clId="{B047534C-F182-47FE-B794-26175C9397E7}" dt="2024-09-25T13:23:20.994" v="917"/>
        <pc:sldMkLst>
          <pc:docMk/>
          <pc:sldMk cId="1388342694" sldId="269"/>
        </pc:sldMkLst>
        <pc:spChg chg="mod">
          <ac:chgData name="Mccool, Michael" userId="9022b910-48f5-4b36-ad75-783e2c5f7356" providerId="ADAL" clId="{B047534C-F182-47FE-B794-26175C9397E7}" dt="2024-09-25T13:23:16.566" v="915" actId="20577"/>
          <ac:spMkLst>
            <pc:docMk/>
            <pc:sldMk cId="1388342694" sldId="269"/>
            <ac:spMk id="2" creationId="{769E973D-CE91-F537-C36E-42E63A38EE3B}"/>
          </ac:spMkLst>
        </pc:spChg>
      </pc:sldChg>
    </pc:docChg>
  </pc:docChgLst>
  <pc:docChgLst>
    <pc:chgData name="Mccool, Michael" userId="9022b910-48f5-4b36-ad75-783e2c5f7356" providerId="ADAL" clId="{78447CC0-1FD6-47D4-9961-0D4689A63AD3}"/>
    <pc:docChg chg="custSel modSld">
      <pc:chgData name="Mccool, Michael" userId="9022b910-48f5-4b36-ad75-783e2c5f7356" providerId="ADAL" clId="{78447CC0-1FD6-47D4-9961-0D4689A63AD3}" dt="2024-09-11T11:39:31.340" v="90" actId="20577"/>
      <pc:docMkLst>
        <pc:docMk/>
      </pc:docMkLst>
      <pc:sldChg chg="modSp mod">
        <pc:chgData name="Mccool, Michael" userId="9022b910-48f5-4b36-ad75-783e2c5f7356" providerId="ADAL" clId="{78447CC0-1FD6-47D4-9961-0D4689A63AD3}" dt="2024-09-11T11:39:31.340" v="90" actId="20577"/>
        <pc:sldMkLst>
          <pc:docMk/>
          <pc:sldMk cId="946746563" sldId="263"/>
        </pc:sldMkLst>
        <pc:spChg chg="mod">
          <ac:chgData name="Mccool, Michael" userId="9022b910-48f5-4b36-ad75-783e2c5f7356" providerId="ADAL" clId="{78447CC0-1FD6-47D4-9961-0D4689A63AD3}" dt="2024-09-11T11:39:31.340" v="90" actId="20577"/>
          <ac:spMkLst>
            <pc:docMk/>
            <pc:sldMk cId="946746563" sldId="263"/>
            <ac:spMk id="3" creationId="{7F0EBC67-8742-919E-17D8-C6F2A6E96979}"/>
          </ac:spMkLst>
        </pc:spChg>
      </pc:sldChg>
      <pc:sldChg chg="modSp mod">
        <pc:chgData name="Mccool, Michael" userId="9022b910-48f5-4b36-ad75-783e2c5f7356" providerId="ADAL" clId="{78447CC0-1FD6-47D4-9961-0D4689A63AD3}" dt="2024-09-11T11:30:15.534" v="11" actId="20577"/>
        <pc:sldMkLst>
          <pc:docMk/>
          <pc:sldMk cId="2251823845" sldId="265"/>
        </pc:sldMkLst>
        <pc:spChg chg="mod">
          <ac:chgData name="Mccool, Michael" userId="9022b910-48f5-4b36-ad75-783e2c5f7356" providerId="ADAL" clId="{78447CC0-1FD6-47D4-9961-0D4689A63AD3}" dt="2024-09-11T11:30:15.534" v="11" actId="20577"/>
          <ac:spMkLst>
            <pc:docMk/>
            <pc:sldMk cId="2251823845" sldId="265"/>
            <ac:spMk id="3" creationId="{D013F29C-27EF-B00F-BC36-D2551C84A2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user-sto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0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case:</a:t>
            </a:r>
          </a:p>
          <a:p>
            <a:r>
              <a:rPr lang="en-US" dirty="0"/>
              <a:t>Security/Privacy features are generally to mitigate “risks”</a:t>
            </a:r>
          </a:p>
          <a:p>
            <a:pPr lvl="1"/>
            <a:r>
              <a:rPr lang="en-US" dirty="0"/>
              <a:t>S&amp;P sections generally each have a defined risk</a:t>
            </a:r>
          </a:p>
          <a:p>
            <a:pPr lvl="1"/>
            <a:r>
              <a:rPr lang="en-US" dirty="0"/>
              <a:t>… then list mitigations for each risk, some of which may be normative</a:t>
            </a:r>
          </a:p>
          <a:p>
            <a:pPr lvl="1"/>
            <a:r>
              <a:rPr lang="en-US" dirty="0"/>
              <a:t>In general, mitigations map to capabilities and avoiding risks are purposes</a:t>
            </a:r>
          </a:p>
          <a:p>
            <a:r>
              <a:rPr lang="en-US" dirty="0"/>
              <a:t>Risks are documented in “Security and Privacy Guidelines” document</a:t>
            </a:r>
          </a:p>
          <a:p>
            <a:pPr lvl="1"/>
            <a:r>
              <a:rPr lang="en-US" dirty="0"/>
              <a:t>Stakeholders need to be made consistent with other documents</a:t>
            </a:r>
          </a:p>
          <a:p>
            <a:r>
              <a:rPr lang="en-US" b="1" i="1" dirty="0"/>
              <a:t>Need to identify which use cases have which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51649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9BF-AC29-3257-C464-2CADC02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BC67-8742-919E-17D8-C6F2A6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Expand “Requirements” Section in Use Cases and Requirements document to define requirements and connect them to use cases.</a:t>
            </a:r>
          </a:p>
          <a:p>
            <a:pPr lvl="1"/>
            <a:r>
              <a:rPr lang="en-US" dirty="0"/>
              <a:t>Want to avoid editing use cases themselves for authorship and consolidation reasons</a:t>
            </a:r>
          </a:p>
          <a:p>
            <a:pPr lvl="1"/>
            <a:r>
              <a:rPr lang="en-US" dirty="0"/>
              <a:t>Consolidate: move requirements out of other documents, e.g. Architecture</a:t>
            </a:r>
          </a:p>
          <a:p>
            <a:r>
              <a:rPr lang="en-US" dirty="0"/>
              <a:t>Keep it simple: </a:t>
            </a:r>
          </a:p>
          <a:p>
            <a:pPr lvl="1"/>
            <a:r>
              <a:rPr lang="en-US" dirty="0"/>
              <a:t>A named requirement and a user story defining each one is enough. </a:t>
            </a:r>
          </a:p>
          <a:p>
            <a:pPr lvl="2"/>
            <a:r>
              <a:rPr lang="en-US" dirty="0"/>
              <a:t>Optionally can have additional description paragraph </a:t>
            </a:r>
          </a:p>
          <a:p>
            <a:pPr lvl="1"/>
            <a:r>
              <a:rPr lang="en-US" dirty="0"/>
              <a:t>Can link to another document for more detailed definitions, e.g. security risks.</a:t>
            </a:r>
          </a:p>
          <a:p>
            <a:pPr lvl="2"/>
            <a:r>
              <a:rPr lang="en-US" dirty="0"/>
              <a:t>Ideally, linked details should be in a “published” document, not a random MD file somewhere…</a:t>
            </a:r>
          </a:p>
          <a:p>
            <a:pPr lvl="1"/>
            <a:r>
              <a:rPr lang="en-US" dirty="0"/>
              <a:t>Links to use cases motivating each requirement</a:t>
            </a:r>
          </a:p>
          <a:p>
            <a:pPr lvl="1"/>
            <a:r>
              <a:rPr lang="en-US" dirty="0"/>
              <a:t>Do not have to link each requirement to ALL use cases motivating it</a:t>
            </a:r>
          </a:p>
          <a:p>
            <a:pPr lvl="2"/>
            <a:r>
              <a:rPr lang="en-US" dirty="0"/>
              <a:t>Use categories </a:t>
            </a:r>
            <a:r>
              <a:rPr lang="en-US" i="1" dirty="0"/>
              <a:t>only</a:t>
            </a:r>
            <a:r>
              <a:rPr lang="en-US" dirty="0"/>
              <a:t> if requirement is motivated by large set of use cases</a:t>
            </a:r>
          </a:p>
          <a:p>
            <a:pPr lvl="1"/>
            <a:r>
              <a:rPr lang="en-US" b="1" dirty="0"/>
              <a:t>Discuss: </a:t>
            </a:r>
            <a:r>
              <a:rPr lang="en-US" dirty="0"/>
              <a:t>do we want to allow “hierarchies” or “sets” of requirements?  </a:t>
            </a:r>
          </a:p>
          <a:p>
            <a:pPr lvl="2"/>
            <a:r>
              <a:rPr lang="en-US" dirty="0"/>
              <a:t>The PURPOSE does this, partially</a:t>
            </a:r>
          </a:p>
          <a:p>
            <a:pPr lvl="2"/>
            <a:r>
              <a:rPr lang="en-US" dirty="0"/>
              <a:t>But it may still be helpful to cluster or group requirements somehow</a:t>
            </a:r>
          </a:p>
          <a:p>
            <a:pPr lvl="2"/>
            <a:r>
              <a:rPr lang="en-US" dirty="0"/>
              <a:t>Can do it when and if we </a:t>
            </a:r>
            <a:r>
              <a:rPr lang="en-US"/>
              <a:t>need to…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C309-C96B-D3EF-4F11-8138132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B1C2-C330-271D-94DC-C8A8B47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E853E6-C281-22D9-611E-E690D5D0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94674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Connecting use cases to features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Function vs technical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Security and Privacy</a:t>
            </a:r>
          </a:p>
          <a:p>
            <a:pPr lvl="1"/>
            <a:r>
              <a:rPr lang="en-US" dirty="0"/>
              <a:t>Relationship of requirements to risks</a:t>
            </a:r>
          </a:p>
          <a:p>
            <a:r>
              <a:rPr lang="en-US" dirty="0"/>
              <a:t>Suggested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023518"/>
            <a:ext cx="1553307" cy="86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023517"/>
            <a:ext cx="1594339" cy="86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729D172E-F3F6-C22F-7AF3-F3CE9AD2F65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945423" y="2373922"/>
            <a:ext cx="4741984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User Story Template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As a </a:t>
            </a:r>
            <a:r>
              <a:rPr lang="en-CA" b="1" dirty="0"/>
              <a:t>PERSONA</a:t>
            </a:r>
            <a:r>
              <a:rPr lang="en-CA" dirty="0"/>
              <a:t>, I want </a:t>
            </a:r>
            <a:r>
              <a:rPr lang="en-CA" b="1" dirty="0"/>
              <a:t>CAPABILITY</a:t>
            </a:r>
            <a:r>
              <a:rPr lang="en-CA" dirty="0"/>
              <a:t> so that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PERSONA</a:t>
            </a:r>
            <a:r>
              <a:rPr lang="en-CA" dirty="0"/>
              <a:t>: Who</a:t>
            </a:r>
          </a:p>
          <a:p>
            <a:pPr lvl="1"/>
            <a:r>
              <a:rPr lang="en-CA" dirty="0"/>
              <a:t>Identifies primary user or beneficiary.  </a:t>
            </a:r>
          </a:p>
          <a:p>
            <a:pPr lvl="1"/>
            <a:r>
              <a:rPr lang="en-CA" dirty="0"/>
              <a:t>Secondary stakeholders may also be identified in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CAPABILITY</a:t>
            </a:r>
            <a:r>
              <a:rPr lang="en-CA" dirty="0"/>
              <a:t>: What</a:t>
            </a:r>
          </a:p>
          <a:p>
            <a:pPr lvl="1"/>
            <a:r>
              <a:rPr lang="en-CA" dirty="0"/>
              <a:t>May or may not map onto a single specific work item or feature (discuss).</a:t>
            </a:r>
          </a:p>
          <a:p>
            <a:pPr lvl="1"/>
            <a:r>
              <a:rPr lang="en-CA" dirty="0"/>
              <a:t>Should be specific enough that it is clear when it is satisfied.</a:t>
            </a:r>
          </a:p>
          <a:p>
            <a:pPr lvl="1"/>
            <a:r>
              <a:rPr lang="en-CA" dirty="0"/>
              <a:t>Should be satisfiable with finite effort.</a:t>
            </a:r>
          </a:p>
          <a:p>
            <a:pPr marL="0" indent="0">
              <a:buNone/>
            </a:pPr>
            <a:r>
              <a:rPr lang="en-CA" b="1" dirty="0"/>
              <a:t>PURPOSE</a:t>
            </a:r>
            <a:r>
              <a:rPr lang="en-CA" dirty="0"/>
              <a:t>: Why</a:t>
            </a:r>
          </a:p>
          <a:p>
            <a:pPr lvl="1"/>
            <a:r>
              <a:rPr lang="en-CA" dirty="0"/>
              <a:t>Larger context of goal, other stakeholders (e.g. support another SDO)</a:t>
            </a:r>
          </a:p>
          <a:p>
            <a:pPr lvl="1"/>
            <a:r>
              <a:rPr lang="en-CA" dirty="0"/>
              <a:t>May not be finitely satisfiable.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25182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7C-20BE-39AE-00D3-0D562B7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vs.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113-0237-4E2D-4853-929D9ED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Functional: </a:t>
            </a:r>
            <a:r>
              <a:rPr lang="en-CA" dirty="0"/>
              <a:t>Why</a:t>
            </a:r>
          </a:p>
          <a:p>
            <a:pPr lvl="1"/>
            <a:r>
              <a:rPr lang="en-CA" b="1" i="1" dirty="0"/>
              <a:t>Purpose</a:t>
            </a:r>
            <a:r>
              <a:rPr lang="en-CA" dirty="0"/>
              <a:t> of needed functionality</a:t>
            </a:r>
          </a:p>
          <a:p>
            <a:pPr marL="0" indent="0">
              <a:buNone/>
            </a:pPr>
            <a:r>
              <a:rPr lang="en-CA" b="1" dirty="0"/>
              <a:t>Technical: </a:t>
            </a:r>
            <a:r>
              <a:rPr lang="en-CA" dirty="0"/>
              <a:t>What</a:t>
            </a:r>
          </a:p>
          <a:p>
            <a:pPr lvl="1"/>
            <a:r>
              <a:rPr lang="en-CA" b="1" i="1" dirty="0"/>
              <a:t>Capability</a:t>
            </a:r>
            <a:r>
              <a:rPr lang="en-CA" dirty="0"/>
              <a:t> to support needed functionality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Don’t need to separate functional and technical requirements</a:t>
            </a:r>
          </a:p>
          <a:p>
            <a:pPr lvl="1"/>
            <a:r>
              <a:rPr lang="en-CA" dirty="0"/>
              <a:t>User story format includes both!</a:t>
            </a:r>
          </a:p>
          <a:p>
            <a:pPr lvl="1"/>
            <a:r>
              <a:rPr lang="en-CA" dirty="0"/>
              <a:t>Tends to form a natural hierarchy: many “capabilities” may support one “purpose”</a:t>
            </a:r>
          </a:p>
          <a:p>
            <a:r>
              <a:rPr lang="en-CA" dirty="0"/>
              <a:t>Technical requirements (capabilities) should be finitely satisfiable!</a:t>
            </a:r>
          </a:p>
          <a:p>
            <a:pPr lvl="1"/>
            <a:r>
              <a:rPr lang="en-CA" dirty="0"/>
              <a:t>For example, “WoT systems should have good security” is a bad technical requirement, it’s unclear when it is (or can ever be) fully satisfied.</a:t>
            </a:r>
          </a:p>
          <a:p>
            <a:pPr lvl="1"/>
            <a:r>
              <a:rPr lang="en-CA" dirty="0"/>
              <a:t>It </a:t>
            </a:r>
            <a:r>
              <a:rPr lang="en-CA" i="1" dirty="0"/>
              <a:t>may</a:t>
            </a:r>
            <a:r>
              <a:rPr lang="en-CA" dirty="0"/>
              <a:t> be acceptable as a functional requirement, although it’s still a bit vague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61E79-BDC2-AE20-45FB-7432259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A74F-0E06-C041-46F2-AC72316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7E0AF0-6FBE-FAEE-CF3C-A0C6B7B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6890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the ability to poll the status of actions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take corrective action or cancel unneeded actions.</a:t>
            </a:r>
          </a:p>
          <a:p>
            <a:r>
              <a:rPr lang="en-CA" dirty="0"/>
              <a:t>As a </a:t>
            </a:r>
            <a:r>
              <a:rPr lang="en-CA" b="1" i="1" dirty="0"/>
              <a:t>WoT System Owner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control who has access to individual entries in a WoT TD Directory and revoke their access at any time</a:t>
            </a:r>
            <a:r>
              <a:rPr lang="en-CA" i="1" dirty="0"/>
              <a:t> 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the security of my system can be maintained.</a:t>
            </a:r>
          </a:p>
          <a:p>
            <a:r>
              <a:rPr lang="en-CA" dirty="0"/>
              <a:t>As a</a:t>
            </a:r>
            <a:r>
              <a:rPr lang="en-CA" i="1" dirty="0"/>
              <a:t> </a:t>
            </a:r>
            <a:r>
              <a:rPr lang="en-CA" b="1" i="1" dirty="0"/>
              <a:t>producer of WoT TDs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dirty="0"/>
              <a:t>I want </a:t>
            </a:r>
            <a:r>
              <a:rPr lang="en-CA" b="1" i="1" dirty="0"/>
              <a:t>to be able to publish a short form of TDs specifying only the variables to be filled into a TD Template 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network bandwidth can be minimized.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BDE2E-7167-1944-9FEE-E44668D91CB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38834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Based on </a:t>
            </a:r>
            <a:r>
              <a:rPr lang="en-CA" dirty="0">
                <a:hlinkClick r:id="rId2"/>
              </a:rPr>
              <a:t>https://github.com/w3c/wot-thing-description/issues/2039</a:t>
            </a:r>
            <a:endParaRPr lang="en-CA" dirty="0"/>
          </a:p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know when or if writing a property returns a value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understand when I can use this value to confirm writes.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specify simple security schemes inline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TDs are less verbose and easier to write in simple cases.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3516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Cat 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16229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661321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661320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945423" y="1959461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flipV="1">
            <a:off x="4538459" y="1959462"/>
            <a:ext cx="1554610" cy="471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6093069" y="1959462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686105" y="1959461"/>
            <a:ext cx="1554610" cy="47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458490"/>
            <a:ext cx="1553307" cy="4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458489"/>
            <a:ext cx="1594339" cy="43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E3AAA-60B0-5AF5-368E-78382372E223}"/>
              </a:ext>
            </a:extLst>
          </p:cNvPr>
          <p:cNvSpPr/>
          <p:nvPr/>
        </p:nvSpPr>
        <p:spPr>
          <a:xfrm>
            <a:off x="6329159" y="2430826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C74D89-F84C-6096-CC1E-490A422AA08C}"/>
              </a:ext>
            </a:extLst>
          </p:cNvPr>
          <p:cNvSpPr/>
          <p:nvPr/>
        </p:nvSpPr>
        <p:spPr>
          <a:xfrm>
            <a:off x="3181513" y="2430825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161A7-52C8-1429-40CF-20ADAC3C6B8A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H="1" flipV="1">
            <a:off x="4538459" y="3227994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3831EE-71EC-0F04-D72E-7DC7216FCC08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7686105" y="3227995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5B4031-40B5-614B-211C-EF4D9133AC22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H="1" flipV="1">
            <a:off x="4538459" y="3227994"/>
            <a:ext cx="3148948" cy="43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AE-FC79-9D2D-61EF-2A0C08E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475-00EA-85CF-318A-DD9C80F0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Intermediate, </a:t>
            </a:r>
            <a:r>
              <a:rPr lang="en-CA" i="1" dirty="0"/>
              <a:t>optional</a:t>
            </a:r>
            <a:r>
              <a:rPr lang="en-CA" dirty="0"/>
              <a:t> step but allows for generalization</a:t>
            </a:r>
          </a:p>
          <a:p>
            <a:pPr lvl="1"/>
            <a:r>
              <a:rPr lang="en-CA" dirty="0"/>
              <a:t>Avoids having to constantly update “requirement” to “use case” mapping</a:t>
            </a:r>
          </a:p>
          <a:p>
            <a:pPr lvl="1"/>
            <a:r>
              <a:rPr lang="en-CA" b="1" i="1" dirty="0"/>
              <a:t>JUST A CONVENIENCE </a:t>
            </a:r>
            <a:r>
              <a:rPr lang="en-CA" dirty="0"/>
              <a:t>when many use cases share common requirements</a:t>
            </a:r>
          </a:p>
          <a:p>
            <a:pPr marL="0" indent="0">
              <a:buNone/>
            </a:pPr>
            <a:r>
              <a:rPr lang="en-CA" dirty="0"/>
              <a:t>Some possible categories:</a:t>
            </a:r>
          </a:p>
          <a:p>
            <a:r>
              <a:rPr lang="en-CA" dirty="0"/>
              <a:t>Private (handles personal or confidential information)</a:t>
            </a:r>
          </a:p>
          <a:p>
            <a:r>
              <a:rPr lang="en-CA" dirty="0"/>
              <a:t>Flexible Protocol Usage (use multiple protocols)</a:t>
            </a:r>
          </a:p>
          <a:p>
            <a:r>
              <a:rPr lang="en-CA" dirty="0"/>
              <a:t>Cloud Integration (shares data with remote servers)</a:t>
            </a:r>
          </a:p>
          <a:p>
            <a:r>
              <a:rPr lang="en-CA" dirty="0"/>
              <a:t>Local Access (needs to operate without a global connection)</a:t>
            </a:r>
          </a:p>
          <a:p>
            <a:r>
              <a:rPr lang="en-CA" dirty="0"/>
              <a:t>Mobile (location is subject to change)</a:t>
            </a:r>
          </a:p>
          <a:p>
            <a:r>
              <a:rPr lang="en-CA" dirty="0"/>
              <a:t>Resiliency (needs to be robust to failures and attacks of various kinds)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24D6-CCAD-24D7-9788-A5224D1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13F2-8181-81B2-4822-21E8A07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BA347-3135-66B1-99D6-45003D2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8681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83</TotalTime>
  <Words>1043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Office Theme</vt:lpstr>
      <vt:lpstr>Requirements</vt:lpstr>
      <vt:lpstr>Outline</vt:lpstr>
      <vt:lpstr>UC  Req  WI  Feature</vt:lpstr>
      <vt:lpstr>Requirements: Format</vt:lpstr>
      <vt:lpstr>Functional vs. Technical Requirements</vt:lpstr>
      <vt:lpstr>Requirements: Examples </vt:lpstr>
      <vt:lpstr>Requirements: Examples </vt:lpstr>
      <vt:lpstr>UC  Cat  Req  WI  Feature</vt:lpstr>
      <vt:lpstr>Categories</vt:lpstr>
      <vt:lpstr>Security and Privacy Requirements</vt:lpstr>
      <vt:lpstr>Suggested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3</cp:revision>
  <dcterms:created xsi:type="dcterms:W3CDTF">2024-09-04T13:22:45Z</dcterms:created>
  <dcterms:modified xsi:type="dcterms:W3CDTF">2024-09-25T13:30:21Z</dcterms:modified>
</cp:coreProperties>
</file>