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7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2022-09-12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22/09/TPAC/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nsortium/cep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emote-meetings/" TargetMode="External"/><Relationship Id="rId2" Type="http://schemas.openxmlformats.org/officeDocument/2006/relationships/hyperlink" Target="https://www.w3.org/TR/remote-meetings/#creating-accessible-content-for-remote-mee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oposals/deliverable-proposals" TargetMode="External"/><Relationship Id="rId2" Type="http://schemas.openxmlformats.org/officeDocument/2006/relationships/hyperlink" Target="https://github.com/w3c/wot/issues/9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TPAC –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12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B222-847E-2530-1E5E-5619027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A208-BFB6-5343-3FDF-A27C2B65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While attending TPAC, follow the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Health Rules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Authorized masks are required indoors at all time (no exceptions)</a:t>
            </a:r>
          </a:p>
          <a:p>
            <a:pPr marL="668338" lvl="1" indent="-21590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	</a:t>
            </a:r>
            <a:r>
              <a:rPr lang="en-CA" sz="1800" b="0" i="1" dirty="0">
                <a:solidFill>
                  <a:srgbClr val="000000"/>
                </a:solidFill>
                <a:effectLst/>
                <a:latin typeface="My Lato"/>
              </a:rPr>
              <a:t>If you need to remove your mask during a meeting, keep it short (but keep enjoying that water/coffee)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Daily test is expected</a:t>
            </a:r>
          </a:p>
          <a:p>
            <a:pPr marL="0" indent="0" algn="l">
              <a:buNone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articipants' needs for physical distancing and other accommodations or precautions due to health concerns should be respected.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Lunch boxes will be provided for inside or outside. There is limited outdoor seating at the hotel but there are public parks within a 10-minute walk.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B3D3C-9103-3DE8-7E4F-521E3B6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BD28F-7E64-B0F0-3446-C59B54B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BD64C2-5618-6750-DA18-ED9DFAD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464-8593-2CFF-52B1-89C6A46F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9DE-8EF6-DE2B-D0D8-75D277C2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Code of Ethics and Professional Conduct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It’s one Web, so let’s keep working together: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Appreciate and accommodate our similarities and differences, be inclusive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Have empathy when discussing sensitive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Treat everyone with respect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honest, be truthful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aware of how much time is taken 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sensitive to language differences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Respect confidentiality and privacy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ABF9F-0F7F-C89E-A8AE-48442216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0CDE-6198-A4EB-5794-5B7C722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B66255-7FC2-F70A-D696-768CA70C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EFB2-AA5A-9BFA-35A0-AE45E72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Accessibilty</a:t>
            </a:r>
            <a:r>
              <a:rPr lang="en-US" dirty="0"/>
              <a:t> and 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8FFA-F0AE-6125-ADBE-9A424AFE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English is not the primary language of all participants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My Lato"/>
              </a:rPr>
              <a:t>A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void idiomatic expressions and speak slowly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If you’re doing a presentation to the Group: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C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onsider pre-recording (gain time and facilitate remote participants)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Describe the slides if there are graphics and indicate out loud each slide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Follow the guidance in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How to Make Your Presentations Accessible to All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 and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3"/>
              </a:rPr>
              <a:t>Accessibility of Remote Meetings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, especially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Creating accessible content for remote meetings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Capt</a:t>
            </a:r>
            <a:r>
              <a:rPr lang="en-CA" dirty="0">
                <a:solidFill>
                  <a:srgbClr val="000000"/>
                </a:solidFill>
                <a:latin typeface="My Lato"/>
              </a:rPr>
              <a:t>ions will be enabled during sessions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Please respect queue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8E872-A24F-9FEE-E69E-08B21B6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76572-D1A0-D446-8DA8-D0D466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0700E-244D-CED4-0C9E-AE77538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b="1" dirty="0"/>
              <a:t>Monday Sept 12 </a:t>
            </a:r>
            <a:r>
              <a:rPr lang="en-CA" dirty="0"/>
              <a:t>(1h55m)</a:t>
            </a:r>
          </a:p>
          <a:p>
            <a:pPr lvl="1"/>
            <a:r>
              <a:rPr lang="en-CA" dirty="0"/>
              <a:t>Deliverable Progress</a:t>
            </a:r>
          </a:p>
          <a:p>
            <a:pPr lvl="1"/>
            <a:r>
              <a:rPr lang="en-CA" dirty="0"/>
              <a:t>Next Charter Discussion</a:t>
            </a:r>
          </a:p>
          <a:p>
            <a:pPr lvl="1"/>
            <a:r>
              <a:rPr lang="en-CA" dirty="0"/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Monday Sept 12 (1h50m)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TPAC Day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(10m) -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8:15-8:25: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Deliverable Progress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(10m) - Editors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8:25-9:35: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Charter Discussion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(1h)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https://github.com/w3c/wot/issues/978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https://github.com/w3c/wot/tree/main/proposals/deliverable-proposals</a:t>
            </a:r>
            <a:endParaRPr lang="en-CA" b="0" i="0" u="none" strike="noStrike" dirty="0">
              <a:solidFill>
                <a:srgbClr val="3366BB"/>
              </a:solidFill>
              <a:effectLst/>
              <a:latin typeface="Arial" panose="020B0604020202020204" pitchFamily="34" charset="0"/>
            </a:endParaRPr>
          </a:p>
          <a:p>
            <a:pPr marL="285750" indent="-285750"/>
            <a:r>
              <a:rPr lang="en-CA" dirty="0">
                <a:latin typeface="Arial" panose="020B0604020202020204" pitchFamily="34" charset="0"/>
              </a:rPr>
              <a:t>9:25-9:55: </a:t>
            </a:r>
            <a:r>
              <a:rPr lang="en-CA" b="1" dirty="0">
                <a:latin typeface="Arial" panose="020B0604020202020204" pitchFamily="34" charset="0"/>
              </a:rPr>
              <a:t>Liaisons </a:t>
            </a:r>
            <a:r>
              <a:rPr lang="en-CA" dirty="0">
                <a:latin typeface="Arial" panose="020B0604020202020204" pitchFamily="34" charset="0"/>
              </a:rPr>
              <a:t>(30m)</a:t>
            </a:r>
          </a:p>
          <a:p>
            <a:pPr marL="742950" lvl="1" indent="-285750"/>
            <a:r>
              <a:rPr lang="en-CA" i="0" dirty="0">
                <a:effectLst/>
                <a:latin typeface="Arial" panose="020B0604020202020204" pitchFamily="34" charset="0"/>
              </a:rPr>
              <a:t>OPC UA</a:t>
            </a:r>
          </a:p>
          <a:p>
            <a:pPr marL="1200150" lvl="2" indent="-285750"/>
            <a:r>
              <a:rPr lang="en-CA" i="0" dirty="0">
                <a:effectLst/>
                <a:latin typeface="Arial" panose="020B0604020202020204" pitchFamily="34" charset="0"/>
              </a:rPr>
              <a:t>https://</a:t>
            </a:r>
            <a:r>
              <a:rPr lang="en-CA" i="0" dirty="0" err="1">
                <a:effectLst/>
                <a:latin typeface="Arial" panose="020B0604020202020204" pitchFamily="34" charset="0"/>
              </a:rPr>
              <a:t>github.com</a:t>
            </a:r>
            <a:r>
              <a:rPr lang="en-CA" i="0" dirty="0">
                <a:effectLst/>
                <a:latin typeface="Arial" panose="020B0604020202020204" pitchFamily="34" charset="0"/>
              </a:rPr>
              <a:t>/w3c/wot/blob/main/liaisons/</a:t>
            </a:r>
            <a:r>
              <a:rPr lang="en-CA" i="0" dirty="0" err="1">
                <a:effectLst/>
                <a:latin typeface="Arial" panose="020B0604020202020204" pitchFamily="34" charset="0"/>
              </a:rPr>
              <a:t>opcf</a:t>
            </a:r>
            <a:r>
              <a:rPr lang="en-CA" i="0" dirty="0">
                <a:effectLst/>
                <a:latin typeface="Arial" panose="020B0604020202020204" pitchFamily="34" charset="0"/>
              </a:rPr>
              <a:t>/</a:t>
            </a:r>
            <a:r>
              <a:rPr lang="en-CA" i="0" dirty="0" err="1">
                <a:effectLst/>
                <a:latin typeface="Arial" panose="020B0604020202020204" pitchFamily="34" charset="0"/>
              </a:rPr>
              <a:t>tech_reqs.md</a:t>
            </a:r>
            <a:endParaRPr lang="en-CA" i="0" dirty="0"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dirty="0">
                <a:latin typeface="Arial" panose="020B0604020202020204" pitchFamily="34" charset="0"/>
              </a:rPr>
              <a:t>ECHONET</a:t>
            </a:r>
          </a:p>
          <a:p>
            <a:pPr marL="742950" lvl="1" indent="-285750"/>
            <a:r>
              <a:rPr lang="en-CA" i="0" dirty="0">
                <a:effectLst/>
                <a:latin typeface="Arial" panose="020B0604020202020204" pitchFamily="34" charset="0"/>
              </a:rPr>
              <a:t>Other</a:t>
            </a: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658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My Lato</vt:lpstr>
      <vt:lpstr>Arial</vt:lpstr>
      <vt:lpstr>Calibri</vt:lpstr>
      <vt:lpstr>Office Theme</vt:lpstr>
      <vt:lpstr>WoT Virtual F2F TPAC – Day 1</vt:lpstr>
      <vt:lpstr>Safety Reminders</vt:lpstr>
      <vt:lpstr>Code of Conduct</vt:lpstr>
      <vt:lpstr>Accessibilty and Internationalization</vt:lpstr>
      <vt:lpstr>Agenda</vt:lpstr>
      <vt:lpstr>Monday Sept 12 (1h50m)  TPAC Day 1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34</cp:revision>
  <dcterms:created xsi:type="dcterms:W3CDTF">2021-03-09T15:46:26Z</dcterms:created>
  <dcterms:modified xsi:type="dcterms:W3CDTF">2022-09-12T14:28:22Z</dcterms:modified>
</cp:coreProperties>
</file>