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4" autoAdjust="0"/>
    <p:restoredTop sz="94694"/>
  </p:normalViewPr>
  <p:slideViewPr>
    <p:cSldViewPr snapToGrid="0" snapToObjects="1">
      <p:cViewPr varScale="1">
        <p:scale>
          <a:sx n="123" d="100"/>
          <a:sy n="123" d="100"/>
        </p:scale>
        <p:origin x="12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49BA7-6EEA-F447-8740-AA9E2680F29D}" type="datetime1">
              <a:rPr lang="de-DE" smtClean="0"/>
              <a:t>26.11.2024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6208FF-D4BA-3C4F-8576-626C790523EA}" type="datetime1">
              <a:rPr lang="de-DE" smtClean="0"/>
              <a:t>26.11.2024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671E8A-D9FB-4F40-BF11-C4C617FA8DC2}" type="datetime1">
              <a:rPr lang="de-DE" smtClean="0"/>
              <a:t>26.11.2024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18E93B-0348-4F47-B908-0F376711D43F}" type="datetime1">
              <a:rPr lang="de-DE" smtClean="0"/>
              <a:t>26.11.2024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621B3E-A95A-8049-9150-2DF1FAC0ECF3}" type="datetime1">
              <a:rPr lang="de-DE" smtClean="0"/>
              <a:t>26.11.2024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2B175F-FB41-BF4D-9ABE-8F2097BBC860}" type="datetime1">
              <a:rPr lang="de-DE" smtClean="0"/>
              <a:t>26.11.2024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DB866A-F5A2-7A41-8897-7466D65E57E6}" type="datetime1">
              <a:rPr lang="de-DE" smtClean="0"/>
              <a:t>26.11.2024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D494FE-DDF2-0D45-9E7D-ADC8E327C480}" type="datetime1">
              <a:rPr lang="de-DE" smtClean="0"/>
              <a:t>26.11.2024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B3604-3BE0-9D4D-B00F-04DADD698732}" type="datetime1">
              <a:rPr lang="de-DE" smtClean="0"/>
              <a:t>26.11.2024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9B513-DA38-AA43-BA72-2536584A55D0}" type="datetime1">
              <a:rPr lang="de-DE" smtClean="0"/>
              <a:t>26.11.2024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Web of Things Conference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Web of Things Conference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8B4480-FE76-804E-A29C-E8F962705D39}" type="datetime1">
              <a:rPr lang="de-DE" smtClean="0"/>
              <a:t>26.11.2024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5CDF-C795-5938-1BE7-FF6EA804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Cloud-based distributed NVH</a:t>
            </a:r>
            <a:br>
              <a:rPr lang="en-US" dirty="0"/>
            </a:br>
            <a:r>
              <a:rPr lang="en-US" dirty="0"/>
              <a:t>Data Acquisition using Web of Things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904C-630C-5373-7555-81054AB25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83044"/>
            <a:ext cx="8919306" cy="4609830"/>
          </a:xfrm>
          <a:ln w="3175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Background/Motivation:</a:t>
            </a:r>
          </a:p>
          <a:p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Edge Framework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for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automated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NVH</a:t>
            </a:r>
            <a:b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measurements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cloud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processing</a:t>
            </a:r>
            <a:endParaRPr lang="de-DE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Integration of arbitrary data sources via a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generic data models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using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</a:rPr>
              <a:t> WoT TDs</a:t>
            </a:r>
          </a:p>
          <a:p>
            <a:endParaRPr lang="de-DE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What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can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be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seen</a:t>
            </a:r>
            <a:r>
              <a:rPr lang="de-DE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pPr marL="398145" indent="-398145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Measurement device “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MicroQ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” connected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to cloud via an automatically generated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WoT TD</a:t>
            </a:r>
          </a:p>
          <a:p>
            <a:pPr marL="398145" indent="-398145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Live preview of the data stream, implemented by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Vignesh Venkatasubramanian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as part of the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WoT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PlugFest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 2024</a:t>
            </a:r>
            <a:endParaRPr lang="de-DE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3" descr="M-BBM VAS_Standardgröße_B 50mm">
            <a:extLst>
              <a:ext uri="{FF2B5EF4-FFF2-40B4-BE49-F238E27FC236}">
                <a16:creationId xmlns:a16="http://schemas.microsoft.com/office/drawing/2014/main" id="{0B982E77-8461-3FFF-8298-23EB60AD1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111" y="349939"/>
            <a:ext cx="1934052" cy="42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91C6953E-9471-805B-BD64-1A521DE71C97}"/>
              </a:ext>
            </a:extLst>
          </p:cNvPr>
          <p:cNvGrpSpPr/>
          <p:nvPr/>
        </p:nvGrpSpPr>
        <p:grpSpPr>
          <a:xfrm>
            <a:off x="4733501" y="2507863"/>
            <a:ext cx="6852011" cy="2344017"/>
            <a:chOff x="5104818" y="2691095"/>
            <a:chExt cx="6852011" cy="2344017"/>
          </a:xfrm>
        </p:grpSpPr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189BD8A4-98A5-7C92-76B6-60186C67A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35312" y="2691095"/>
              <a:ext cx="3521517" cy="2025777"/>
            </a:xfrm>
            <a:prstGeom prst="rect">
              <a:avLst/>
            </a:prstGeom>
          </p:spPr>
        </p:pic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56C1FFD-40A1-0A20-EE98-BC252308FA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4877" y="3994854"/>
              <a:ext cx="1115652" cy="37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6C95DF4C-802F-688D-6DC3-DE17520F4E89}"/>
                </a:ext>
              </a:extLst>
            </p:cNvPr>
            <p:cNvSpPr/>
            <p:nvPr/>
          </p:nvSpPr>
          <p:spPr>
            <a:xfrm>
              <a:off x="6994835" y="3902450"/>
              <a:ext cx="770042" cy="49623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rgbClr val="FFFF00"/>
                </a:gs>
              </a:gsLst>
              <a:lin ang="0" scaled="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636CC7B6-853A-C6F4-A39B-8FA5546366CD}"/>
                </a:ext>
              </a:extLst>
            </p:cNvPr>
            <p:cNvSpPr txBox="1"/>
            <p:nvPr/>
          </p:nvSpPr>
          <p:spPr>
            <a:xfrm>
              <a:off x="6845868" y="3848033"/>
              <a:ext cx="106668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Edge</a:t>
              </a:r>
              <a:br>
                <a:rPr lang="en-US" sz="1100" dirty="0"/>
              </a:br>
              <a:r>
                <a:rPr lang="en-US" sz="1100" dirty="0"/>
                <a:t>Streaming Client</a:t>
              </a:r>
            </a:p>
          </p:txBody>
        </p: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6FE9EDD1-C9A2-DB84-F844-560593C992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4877" y="4036361"/>
              <a:ext cx="1092404" cy="9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006A5A16-A556-B9BB-A4BD-D144DB9ADDDF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 flipH="1">
              <a:off x="7759767" y="4233903"/>
              <a:ext cx="1150239" cy="4883"/>
            </a:xfrm>
            <a:prstGeom prst="line">
              <a:avLst/>
            </a:prstGeom>
            <a:ln w="12700">
              <a:prstDash val="dash"/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2CD5E72B-A0EA-F267-10AC-F5EB9D19B4BF}"/>
                </a:ext>
              </a:extLst>
            </p:cNvPr>
            <p:cNvGrpSpPr/>
            <p:nvPr/>
          </p:nvGrpSpPr>
          <p:grpSpPr>
            <a:xfrm>
              <a:off x="8797338" y="3902449"/>
              <a:ext cx="1112642" cy="638944"/>
              <a:chOff x="7021819" y="4580544"/>
              <a:chExt cx="1807510" cy="1037978"/>
            </a:xfrm>
          </p:grpSpPr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9F301361-2C59-7C54-39FF-8FFD84D8D24F}"/>
                  </a:ext>
                </a:extLst>
              </p:cNvPr>
              <p:cNvSpPr txBox="1"/>
              <p:nvPr/>
            </p:nvSpPr>
            <p:spPr>
              <a:xfrm>
                <a:off x="7021819" y="5193531"/>
                <a:ext cx="1807510" cy="424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NATS Server</a:t>
                </a:r>
              </a:p>
            </p:txBody>
          </p:sp>
          <p:sp>
            <p:nvSpPr>
              <p:cNvPr id="79" name="Flussdiagramm: Zusammenführung 78">
                <a:extLst>
                  <a:ext uri="{FF2B5EF4-FFF2-40B4-BE49-F238E27FC236}">
                    <a16:creationId xmlns:a16="http://schemas.microsoft.com/office/drawing/2014/main" id="{DAE4117F-B993-15C0-BAB0-BCCDFDE1DC4B}"/>
                  </a:ext>
                </a:extLst>
              </p:cNvPr>
              <p:cNvSpPr/>
              <p:nvPr/>
            </p:nvSpPr>
            <p:spPr>
              <a:xfrm>
                <a:off x="7105571" y="4580544"/>
                <a:ext cx="677917" cy="630839"/>
              </a:xfrm>
              <a:prstGeom prst="flowChartSummingJuncti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784B4F87-C1F8-231C-B0B8-B1786E6F3C89}"/>
                </a:ext>
              </a:extLst>
            </p:cNvPr>
            <p:cNvGrpSpPr/>
            <p:nvPr/>
          </p:nvGrpSpPr>
          <p:grpSpPr>
            <a:xfrm>
              <a:off x="10062538" y="2986445"/>
              <a:ext cx="1209082" cy="686467"/>
              <a:chOff x="8603650" y="3053576"/>
              <a:chExt cx="2293864" cy="1302362"/>
            </a:xfrm>
          </p:grpSpPr>
          <p:sp>
            <p:nvSpPr>
              <p:cNvPr id="81" name="Flussdiagramm: Magnetplattenspeicher 80">
                <a:extLst>
                  <a:ext uri="{FF2B5EF4-FFF2-40B4-BE49-F238E27FC236}">
                    <a16:creationId xmlns:a16="http://schemas.microsoft.com/office/drawing/2014/main" id="{E6FFBD2B-13AF-DDA1-CAB2-587EEFB67180}"/>
                  </a:ext>
                </a:extLst>
              </p:cNvPr>
              <p:cNvSpPr/>
              <p:nvPr/>
            </p:nvSpPr>
            <p:spPr>
              <a:xfrm>
                <a:off x="9889442" y="3053576"/>
                <a:ext cx="527684" cy="762403"/>
              </a:xfrm>
              <a:prstGeom prst="flowChartMagneticDisk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1500709-3917-8674-76F0-E5484FEB4C62}"/>
                  </a:ext>
                </a:extLst>
              </p:cNvPr>
              <p:cNvSpPr txBox="1"/>
              <p:nvPr/>
            </p:nvSpPr>
            <p:spPr>
              <a:xfrm>
                <a:off x="9548781" y="3728585"/>
                <a:ext cx="1348733" cy="49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Storage</a:t>
                </a:r>
              </a:p>
            </p:txBody>
          </p:sp>
          <p:sp>
            <p:nvSpPr>
              <p:cNvPr id="83" name="Pfeil: gebogen 82">
                <a:extLst>
                  <a:ext uri="{FF2B5EF4-FFF2-40B4-BE49-F238E27FC236}">
                    <a16:creationId xmlns:a16="http://schemas.microsoft.com/office/drawing/2014/main" id="{A2F3E1AD-184D-D671-2326-56BF6F31D740}"/>
                  </a:ext>
                </a:extLst>
              </p:cNvPr>
              <p:cNvSpPr/>
              <p:nvPr/>
            </p:nvSpPr>
            <p:spPr>
              <a:xfrm>
                <a:off x="8603650" y="3270082"/>
                <a:ext cx="1177871" cy="1085856"/>
              </a:xfrm>
              <a:prstGeom prst="bentArrow">
                <a:avLst>
                  <a:gd name="adj1" fmla="val 7697"/>
                  <a:gd name="adj2" fmla="val 11593"/>
                  <a:gd name="adj3" fmla="val 13723"/>
                  <a:gd name="adj4" fmla="val 61931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1FE96283-1189-BF1F-8732-00F848399D24}"/>
                </a:ext>
              </a:extLst>
            </p:cNvPr>
            <p:cNvSpPr/>
            <p:nvPr/>
          </p:nvSpPr>
          <p:spPr>
            <a:xfrm>
              <a:off x="9604272" y="3562292"/>
              <a:ext cx="698896" cy="388323"/>
            </a:xfrm>
            <a:prstGeom prst="rect">
              <a:avLst/>
            </a:prstGeom>
            <a:gradFill>
              <a:gsLst>
                <a:gs pos="100000">
                  <a:srgbClr val="92D050"/>
                </a:gs>
                <a:gs pos="0">
                  <a:srgbClr val="FFFF00"/>
                </a:gs>
              </a:gsLst>
              <a:lin ang="0" scaled="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586775D4-6E2F-8EC1-F0E2-8FB907CA9CF7}"/>
                </a:ext>
              </a:extLst>
            </p:cNvPr>
            <p:cNvSpPr txBox="1"/>
            <p:nvPr/>
          </p:nvSpPr>
          <p:spPr>
            <a:xfrm>
              <a:off x="9558338" y="3542107"/>
              <a:ext cx="8020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Streaming</a:t>
              </a:r>
              <a:br>
                <a:rPr lang="en-US" sz="1100" dirty="0"/>
              </a:br>
              <a:r>
                <a:rPr lang="en-US" sz="1100" dirty="0"/>
                <a:t>Service</a:t>
              </a:r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0F7AB71-AA8C-7122-3DB2-29D393F8062D}"/>
                </a:ext>
              </a:extLst>
            </p:cNvPr>
            <p:cNvCxnSpPr>
              <a:cxnSpLocks/>
              <a:stCxn id="79" idx="7"/>
            </p:cNvCxnSpPr>
            <p:nvPr/>
          </p:nvCxnSpPr>
          <p:spPr>
            <a:xfrm flipV="1">
              <a:off x="9205083" y="3686175"/>
              <a:ext cx="410405" cy="27314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A4C61741-A23D-4B07-22E3-4E3906B8CC66}"/>
                </a:ext>
              </a:extLst>
            </p:cNvPr>
            <p:cNvSpPr txBox="1"/>
            <p:nvPr/>
          </p:nvSpPr>
          <p:spPr>
            <a:xfrm>
              <a:off x="8022546" y="3790140"/>
              <a:ext cx="4944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NATS</a:t>
              </a:r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A9CF48CC-3715-72DC-1C07-8EEE726B8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8300" y="3797085"/>
              <a:ext cx="358398" cy="236753"/>
            </a:xfrm>
            <a:prstGeom prst="line">
              <a:avLst/>
            </a:prstGeom>
            <a:ln w="12700">
              <a:prstDash val="dash"/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4758EFAA-96C1-128C-2FBE-055153956A2D}"/>
                </a:ext>
              </a:extLst>
            </p:cNvPr>
            <p:cNvSpPr txBox="1"/>
            <p:nvPr/>
          </p:nvSpPr>
          <p:spPr>
            <a:xfrm>
              <a:off x="7898318" y="4141158"/>
              <a:ext cx="745749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Generated WoT TD</a:t>
              </a:r>
            </a:p>
          </p:txBody>
        </p:sp>
        <p:pic>
          <p:nvPicPr>
            <p:cNvPr id="100" name="Grafik 99" descr="Ein Bild, das Elektronik, Haushaltsgerät, stereo, Verstärker enthält.&#10;&#10;Automatisch generierte Beschreibung">
              <a:extLst>
                <a:ext uri="{FF2B5EF4-FFF2-40B4-BE49-F238E27FC236}">
                  <a16:creationId xmlns:a16="http://schemas.microsoft.com/office/drawing/2014/main" id="{B649EA52-3A71-3D84-4240-CD2CC172B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818" y="3894029"/>
              <a:ext cx="1600437" cy="600164"/>
            </a:xfrm>
            <a:prstGeom prst="rect">
              <a:avLst/>
            </a:prstGeom>
          </p:spPr>
        </p:pic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907E4108-E046-4435-C3C8-6C5F3812A362}"/>
                </a:ext>
              </a:extLst>
            </p:cNvPr>
            <p:cNvGrpSpPr/>
            <p:nvPr/>
          </p:nvGrpSpPr>
          <p:grpSpPr>
            <a:xfrm>
              <a:off x="8011428" y="4454843"/>
              <a:ext cx="379550" cy="379550"/>
              <a:chOff x="5103584" y="4027118"/>
              <a:chExt cx="914400" cy="914400"/>
            </a:xfrm>
          </p:grpSpPr>
          <p:pic>
            <p:nvPicPr>
              <p:cNvPr id="102" name="Grafik 101" descr="Papier Silhouette">
                <a:extLst>
                  <a:ext uri="{FF2B5EF4-FFF2-40B4-BE49-F238E27FC236}">
                    <a16:creationId xmlns:a16="http://schemas.microsoft.com/office/drawing/2014/main" id="{B679F454-4466-D0CD-DAD6-999595615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03584" y="402711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3" name="Grafik 102">
                <a:extLst>
                  <a:ext uri="{FF2B5EF4-FFF2-40B4-BE49-F238E27FC236}">
                    <a16:creationId xmlns:a16="http://schemas.microsoft.com/office/drawing/2014/main" id="{505D1774-CBD3-2E68-9483-40E9587D1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2178" y="4136990"/>
                <a:ext cx="310000" cy="149259"/>
              </a:xfrm>
              <a:prstGeom prst="rect">
                <a:avLst/>
              </a:prstGeom>
            </p:spPr>
          </p:pic>
          <p:pic>
            <p:nvPicPr>
              <p:cNvPr id="104" name="Grafik 103">
                <a:extLst>
                  <a:ext uri="{FF2B5EF4-FFF2-40B4-BE49-F238E27FC236}">
                    <a16:creationId xmlns:a16="http://schemas.microsoft.com/office/drawing/2014/main" id="{54CA2BE7-F865-AC52-B377-7BB6D5F63E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2178" y="4377071"/>
                <a:ext cx="518996" cy="382254"/>
              </a:xfrm>
              <a:prstGeom prst="rect">
                <a:avLst/>
              </a:prstGeom>
            </p:spPr>
          </p:pic>
        </p:grp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A0EC6D0A-585D-B38B-469F-07CF3BDECB21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6481660" y="4150565"/>
              <a:ext cx="5131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698EC7CF-68BB-CCB5-C24A-D06B9B340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2990" y="4183380"/>
              <a:ext cx="1297850" cy="1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D5C24123-F79A-4E7D-CBA1-C0B4FED191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9805" y="4099560"/>
              <a:ext cx="1283895" cy="5715"/>
            </a:xfrm>
            <a:prstGeom prst="line">
              <a:avLst/>
            </a:prstGeom>
            <a:ln w="12700">
              <a:prstDash val="dash"/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3185B796-CC7A-60FB-2FC2-A213676F2EFC}"/>
                </a:ext>
              </a:extLst>
            </p:cNvPr>
            <p:cNvSpPr txBox="1"/>
            <p:nvPr/>
          </p:nvSpPr>
          <p:spPr>
            <a:xfrm>
              <a:off x="9837984" y="4167639"/>
              <a:ext cx="5511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MQTT</a:t>
              </a:r>
            </a:p>
          </p:txBody>
        </p: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157B3A15-2AB2-9855-E3B7-8C8FF815EC13}"/>
                </a:ext>
              </a:extLst>
            </p:cNvPr>
            <p:cNvGrpSpPr/>
            <p:nvPr/>
          </p:nvGrpSpPr>
          <p:grpSpPr>
            <a:xfrm>
              <a:off x="10544694" y="3563768"/>
              <a:ext cx="723922" cy="723922"/>
              <a:chOff x="10674777" y="3663695"/>
              <a:chExt cx="723922" cy="723922"/>
            </a:xfrm>
          </p:grpSpPr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37EAB7B1-BAE6-A16F-1E8F-DBAC27A744E9}"/>
                  </a:ext>
                </a:extLst>
              </p:cNvPr>
              <p:cNvSpPr/>
              <p:nvPr/>
            </p:nvSpPr>
            <p:spPr>
              <a:xfrm>
                <a:off x="10683387" y="3703982"/>
                <a:ext cx="709534" cy="6569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021EBF33-C7F0-95E6-3B0E-B70F0CB9CD2B}"/>
                  </a:ext>
                </a:extLst>
              </p:cNvPr>
              <p:cNvGrpSpPr/>
              <p:nvPr/>
            </p:nvGrpSpPr>
            <p:grpSpPr>
              <a:xfrm>
                <a:off x="10674777" y="3663695"/>
                <a:ext cx="723922" cy="723922"/>
                <a:chOff x="17386604" y="24989589"/>
                <a:chExt cx="1776413" cy="1776413"/>
              </a:xfrm>
            </p:grpSpPr>
            <p:pic>
              <p:nvPicPr>
                <p:cNvPr id="146" name="Grafik 145" descr="Monitor Silhouette">
                  <a:extLst>
                    <a:ext uri="{FF2B5EF4-FFF2-40B4-BE49-F238E27FC236}">
                      <a16:creationId xmlns:a16="http://schemas.microsoft.com/office/drawing/2014/main" id="{F4EF92D3-1433-D1DC-6545-B88E94318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86604" y="24989589"/>
                  <a:ext cx="1776413" cy="1776413"/>
                </a:xfrm>
                <a:prstGeom prst="rect">
                  <a:avLst/>
                </a:prstGeom>
              </p:spPr>
            </p:pic>
            <p:pic>
              <p:nvPicPr>
                <p:cNvPr id="147" name="Grafik 146" descr="Aufwärtstrend Silhouette">
                  <a:extLst>
                    <a:ext uri="{FF2B5EF4-FFF2-40B4-BE49-F238E27FC236}">
                      <a16:creationId xmlns:a16="http://schemas.microsoft.com/office/drawing/2014/main" id="{48DE653C-78DE-EB18-3F46-EA5CD1A2CA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87835" y="25301624"/>
                  <a:ext cx="1163139" cy="865662"/>
                </a:xfrm>
                <a:prstGeom prst="rect">
                  <a:avLst/>
                </a:prstGeom>
              </p:spPr>
            </p:pic>
          </p:grpSp>
        </p:grp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AA712A8C-E7CC-E68F-5BAA-85D603A85581}"/>
                </a:ext>
              </a:extLst>
            </p:cNvPr>
            <p:cNvSpPr txBox="1"/>
            <p:nvPr/>
          </p:nvSpPr>
          <p:spPr>
            <a:xfrm>
              <a:off x="10359418" y="4260976"/>
              <a:ext cx="11267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Live Visualization</a:t>
              </a:r>
            </a:p>
          </p:txBody>
        </p:sp>
        <p:cxnSp>
          <p:nvCxnSpPr>
            <p:cNvPr id="158" name="Gerader Verbinder 157">
              <a:extLst>
                <a:ext uri="{FF2B5EF4-FFF2-40B4-BE49-F238E27FC236}">
                  <a16:creationId xmlns:a16="http://schemas.microsoft.com/office/drawing/2014/main" id="{0FA4A669-67DF-EA22-7A23-2AE3EBBACA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27431" y="3548270"/>
              <a:ext cx="990769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Gerader Verbinder 159">
              <a:extLst>
                <a:ext uri="{FF2B5EF4-FFF2-40B4-BE49-F238E27FC236}">
                  <a16:creationId xmlns:a16="http://schemas.microsoft.com/office/drawing/2014/main" id="{A5E1C1DF-5EBA-16AA-46F4-642BF04EA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8200" y="3546794"/>
              <a:ext cx="0" cy="140975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12608684-C443-FBEE-7F5C-19F825771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8189" y="3540538"/>
              <a:ext cx="0" cy="141601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Gerader Verbinder 166">
              <a:extLst>
                <a:ext uri="{FF2B5EF4-FFF2-40B4-BE49-F238E27FC236}">
                  <a16:creationId xmlns:a16="http://schemas.microsoft.com/office/drawing/2014/main" id="{D669C95E-EDD3-0856-8A5A-736B14888AFD}"/>
                </a:ext>
              </a:extLst>
            </p:cNvPr>
            <p:cNvCxnSpPr>
              <a:cxnSpLocks/>
            </p:cNvCxnSpPr>
            <p:nvPr/>
          </p:nvCxnSpPr>
          <p:spPr>
            <a:xfrm>
              <a:off x="10427431" y="4972050"/>
              <a:ext cx="990769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FEEEA933-6870-5B5B-08CC-AE5C65F8A6E0}"/>
                </a:ext>
              </a:extLst>
            </p:cNvPr>
            <p:cNvSpPr txBox="1"/>
            <p:nvPr/>
          </p:nvSpPr>
          <p:spPr>
            <a:xfrm>
              <a:off x="10320679" y="4773502"/>
              <a:ext cx="1284326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WoT </a:t>
              </a:r>
              <a:r>
                <a:rPr lang="de-DE" sz="1100" dirty="0" err="1"/>
                <a:t>PlugFest</a:t>
              </a:r>
              <a:r>
                <a:rPr lang="de-DE" sz="1100" dirty="0"/>
                <a:t> 2024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60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0</TotalTime>
  <Words>98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Cloud-based distributed NVH Data Acquisition using Web of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&lt;Demo title&gt;</dc:title>
  <dc:creator>Mccool, Michael</dc:creator>
  <cp:lastModifiedBy>Schlaffer, Martin</cp:lastModifiedBy>
  <cp:revision>33</cp:revision>
  <dcterms:created xsi:type="dcterms:W3CDTF">2024-09-04T13:22:45Z</dcterms:created>
  <dcterms:modified xsi:type="dcterms:W3CDTF">2024-11-26T14:47:43Z</dcterms:modified>
</cp:coreProperties>
</file>