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32" r:id="rId3"/>
    <p:sldId id="258" r:id="rId4"/>
    <p:sldId id="257" r:id="rId5"/>
    <p:sldId id="259" r:id="rId6"/>
    <p:sldId id="33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0"/>
    <p:restoredTop sz="88163"/>
  </p:normalViewPr>
  <p:slideViewPr>
    <p:cSldViewPr snapToGrid="0" snapToObjects="1">
      <p:cViewPr varScale="1">
        <p:scale>
          <a:sx n="108" d="100"/>
          <a:sy n="108" d="100"/>
        </p:scale>
        <p:origin x="132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2023-09-15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2023-09-15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2023-09-15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2023-09-15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2023-09-15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2023-09-15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2023-09-15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2023-09-15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2023-09-15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2023-09-15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03/12/22-pp-faq.html#non-participants" TargetMode="External"/><Relationship Id="rId2" Type="http://schemas.openxmlformats.org/officeDocument/2006/relationships/hyperlink" Target="https://www.w3.org/Consortium/Patent-Policy-2020091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Consortium/cepc/" TargetMode="External"/><Relationship Id="rId4" Type="http://schemas.openxmlformats.org/officeDocument/2006/relationships/hyperlink" Target="https://www.w3.org/2022/09/TPAC/health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3-09-tpac" TargetMode="External"/><Relationship Id="rId2" Type="http://schemas.openxmlformats.org/officeDocument/2006/relationships/hyperlink" Target="https://irc.w3.org/?channels=wo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ebastian.kaebisch@siemens.com" TargetMode="External"/><Relationship Id="rId2" Type="http://schemas.openxmlformats.org/officeDocument/2006/relationships/hyperlink" Target="mailto:michael.mccool@intel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.org/Wo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/>
              <a:t>WoT</a:t>
            </a:r>
            <a:r>
              <a:rPr lang="en-US" noProof="0" dirty="0"/>
              <a:t> WG/IG</a:t>
            </a:r>
            <a:br>
              <a:rPr lang="en-US" noProof="0" dirty="0"/>
            </a:br>
            <a:r>
              <a:rPr lang="en-US" noProof="0" dirty="0"/>
              <a:t>TPAC – Day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Sebastian </a:t>
            </a:r>
            <a:r>
              <a:rPr lang="en-US" noProof="0" dirty="0" err="1"/>
              <a:t>Kaebisch</a:t>
            </a:r>
            <a:endParaRPr lang="en-US" noProof="0" dirty="0"/>
          </a:p>
          <a:p>
            <a:r>
              <a:rPr lang="en-US" noProof="0" dirty="0"/>
              <a:t>15 September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8A0F3-071D-FFC4-EEDE-CE1D786D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Respect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652FCF-51F4-FBB4-5655-B343CA47A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W3C Patent Policy </a:t>
            </a:r>
          </a:p>
          <a:p>
            <a:pPr lvl="1"/>
            <a:r>
              <a:rPr lang="en-US" dirty="0">
                <a:hlinkClick r:id="rId2"/>
              </a:rPr>
              <a:t>https://www.w3.org/Consortium/Patent-Policy-20200915/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https://www.w3.org/2003/12/22-pp-faq.html#non-participants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TPAC23 Health Rules: </a:t>
            </a:r>
            <a:r>
              <a:rPr lang="en-US" dirty="0">
                <a:hlinkClick r:id="rId4"/>
              </a:rPr>
              <a:t>https://www.w3.org/2022/09/TPAC/health.html</a:t>
            </a:r>
            <a:endParaRPr lang="en-US" dirty="0"/>
          </a:p>
          <a:p>
            <a:endParaRPr lang="en-US" dirty="0"/>
          </a:p>
          <a:p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Code of Ethics and Professional Conduct: 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  <a:hlinkClick r:id="rId5"/>
              </a:rPr>
              <a:t>https://www.w3.org/Consortium/cepc/</a:t>
            </a:r>
            <a:endParaRPr lang="en-CA" b="0" i="0" dirty="0">
              <a:solidFill>
                <a:srgbClr val="000000"/>
              </a:solidFill>
              <a:effectLst/>
              <a:latin typeface="My Lato"/>
            </a:endParaRP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My Lato"/>
            </a:endParaRPr>
          </a:p>
          <a:p>
            <a:r>
              <a:rPr lang="en-US" dirty="0" err="1"/>
              <a:t>Accessibilty</a:t>
            </a:r>
            <a:r>
              <a:rPr lang="en-US" dirty="0"/>
              <a:t> and Internationalization</a:t>
            </a:r>
          </a:p>
          <a:p>
            <a:endParaRPr lang="en-US" dirty="0">
              <a:solidFill>
                <a:srgbClr val="000000"/>
              </a:solidFill>
              <a:latin typeface="My Lato"/>
            </a:endParaRPr>
          </a:p>
          <a:p>
            <a:r>
              <a:rPr lang="en-CA" dirty="0">
                <a:solidFill>
                  <a:srgbClr val="000000"/>
                </a:solidFill>
                <a:latin typeface="My Lato"/>
              </a:rPr>
              <a:t>Respect the queue</a:t>
            </a:r>
            <a:endParaRPr lang="en-CA" b="0" i="0" dirty="0">
              <a:solidFill>
                <a:srgbClr val="000000"/>
              </a:solidFill>
              <a:effectLst/>
              <a:latin typeface="My Lato"/>
            </a:endParaRPr>
          </a:p>
          <a:p>
            <a:endParaRPr lang="en-CA" dirty="0">
              <a:solidFill>
                <a:srgbClr val="000000"/>
              </a:solidFill>
              <a:latin typeface="My Lato"/>
            </a:endParaRPr>
          </a:p>
          <a:p>
            <a:endParaRPr lang="en-CA" b="0" i="0" dirty="0">
              <a:solidFill>
                <a:srgbClr val="000000"/>
              </a:solidFill>
              <a:effectLst/>
              <a:latin typeface="My Lato"/>
            </a:endParaRPr>
          </a:p>
          <a:p>
            <a:endParaRPr lang="en-CA" b="0" i="0" dirty="0">
              <a:solidFill>
                <a:srgbClr val="000000"/>
              </a:solidFill>
              <a:effectLst/>
              <a:latin typeface="My Lato"/>
            </a:endParaRPr>
          </a:p>
          <a:p>
            <a:pPr marL="0" indent="0" algn="l">
              <a:buNone/>
            </a:pPr>
            <a:endParaRPr lang="en-CA" dirty="0">
              <a:solidFill>
                <a:srgbClr val="000000"/>
              </a:solidFill>
              <a:latin typeface="My Lato"/>
            </a:endParaRPr>
          </a:p>
          <a:p>
            <a:pPr marL="0" indent="0" algn="l">
              <a:buNone/>
            </a:pPr>
            <a:endParaRPr lang="en-CA" b="0" i="0" dirty="0">
              <a:solidFill>
                <a:srgbClr val="000000"/>
              </a:solidFill>
              <a:effectLst/>
              <a:latin typeface="My Lato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8FE2ED-A9BE-DF93-96E8-4D82036A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92A68D-94DB-A402-F1C9-758EB065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DE547E8-9523-B159-F9E1-2D1BFF73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6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IRC &amp; </a:t>
            </a:r>
            <a:r>
              <a:rPr lang="en-US" noProof="0" dirty="0" err="1"/>
              <a:t>WoT</a:t>
            </a:r>
            <a:r>
              <a:rPr lang="en-US" noProof="0" dirty="0"/>
              <a:t> TPAC Resources &amp;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IRC</a:t>
            </a:r>
          </a:p>
          <a:p>
            <a:pPr lvl="1"/>
            <a:r>
              <a:rPr lang="en-US" noProof="0" dirty="0"/>
              <a:t>please join #wot</a:t>
            </a:r>
          </a:p>
          <a:p>
            <a:pPr lvl="1"/>
            <a:r>
              <a:rPr lang="en-US" noProof="0" dirty="0">
                <a:hlinkClick r:id="rId2"/>
              </a:rPr>
              <a:t>https://irc.w3.org/?channels=wot</a:t>
            </a:r>
            <a:endParaRPr lang="en-US" noProof="0" dirty="0"/>
          </a:p>
          <a:p>
            <a:pPr lvl="1"/>
            <a:r>
              <a:rPr lang="en-US" dirty="0"/>
              <a:t>Minutes:</a:t>
            </a:r>
          </a:p>
          <a:p>
            <a:pPr lvl="2"/>
            <a:r>
              <a:rPr lang="en-US" dirty="0" err="1"/>
              <a:t>Mahda</a:t>
            </a:r>
            <a:r>
              <a:rPr lang="en-US" dirty="0"/>
              <a:t> 1st hour, </a:t>
            </a:r>
            <a:r>
              <a:rPr lang="en-US" dirty="0" err="1"/>
              <a:t>Ege</a:t>
            </a:r>
            <a:r>
              <a:rPr lang="en-US" dirty="0"/>
              <a:t> 2nd hour, </a:t>
            </a:r>
            <a:r>
              <a:rPr lang="en-US" dirty="0" err="1"/>
              <a:t>Kaz</a:t>
            </a:r>
            <a:r>
              <a:rPr lang="en-US" dirty="0"/>
              <a:t> 3rd hour, Cristiano 4th hour</a:t>
            </a:r>
          </a:p>
          <a:p>
            <a:pPr marL="457200" lvl="1" indent="0">
              <a:buNone/>
            </a:pPr>
            <a:endParaRPr lang="en-US" noProof="0" dirty="0"/>
          </a:p>
          <a:p>
            <a:r>
              <a:rPr lang="en-US" noProof="0" dirty="0"/>
              <a:t>Detailed agenda Presentations</a:t>
            </a:r>
          </a:p>
          <a:p>
            <a:pPr lvl="1"/>
            <a:r>
              <a:rPr lang="en-US" noProof="0" dirty="0">
                <a:hlinkClick r:id="rId3"/>
              </a:rPr>
              <a:t>https://github.com/w3c/wot/tree/main/PRESENTATIONS/2023-09-tpac</a:t>
            </a:r>
            <a:endParaRPr lang="en-US" noProof="0" dirty="0"/>
          </a:p>
          <a:p>
            <a:pPr lvl="1"/>
            <a:r>
              <a:rPr lang="en-US" noProof="0" dirty="0"/>
              <a:t>Please upload prior to your session</a:t>
            </a:r>
          </a:p>
          <a:p>
            <a:pPr lvl="1"/>
            <a:r>
              <a:rPr lang="en-US" noProof="0" dirty="0"/>
              <a:t>Please (also) export and upload a PDF version (PDF-only ok)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2023-09-15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Topic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898"/>
            <a:ext cx="5169061" cy="4878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>
                <a:solidFill>
                  <a:schemeClr val="bg2"/>
                </a:solidFill>
              </a:rPr>
              <a:t>Thursday (Sep 14) 14:30-18:30</a:t>
            </a:r>
            <a:endParaRPr lang="en-US" noProof="0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noProof="0" dirty="0" err="1">
                <a:solidFill>
                  <a:schemeClr val="bg2"/>
                </a:solidFill>
              </a:rPr>
              <a:t>WoT</a:t>
            </a:r>
            <a:r>
              <a:rPr lang="en-US" sz="2400" noProof="0" dirty="0">
                <a:solidFill>
                  <a:schemeClr val="bg2"/>
                </a:solidFill>
              </a:rPr>
              <a:t> Overview &amp; TPAC news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noProof="0" dirty="0">
                <a:solidFill>
                  <a:schemeClr val="bg2"/>
                </a:solidFill>
              </a:rPr>
              <a:t>Use Case and Requirements Process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noProof="0" dirty="0">
                <a:solidFill>
                  <a:schemeClr val="bg2"/>
                </a:solidFill>
              </a:rPr>
              <a:t>Thing Description and Bindings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noProof="0" dirty="0">
                <a:solidFill>
                  <a:schemeClr val="bg2"/>
                </a:solidFill>
              </a:rPr>
              <a:t>Discovery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noProof="0" dirty="0">
                <a:solidFill>
                  <a:schemeClr val="bg2"/>
                </a:solidFill>
              </a:rPr>
              <a:t>Accessibility  - Joint Meeting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2023-09-15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5194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Friday (Sep 15) 14:30-18:30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Outreach (e.g., SDO collaboration)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Security and Privacy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WoT</a:t>
            </a:r>
            <a:r>
              <a:rPr lang="en-US" sz="2400" dirty="0"/>
              <a:t> Profiles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WoT</a:t>
            </a:r>
            <a:r>
              <a:rPr lang="en-US" sz="2400" dirty="0"/>
              <a:t>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New/Commercial Use Cases and Requirements - Joint Meeting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including visitors: PBG, MEIG, Second Screen, Devices and Sensors, </a:t>
            </a:r>
            <a:r>
              <a:rPr lang="en-US" dirty="0" err="1"/>
              <a:t>WoT</a:t>
            </a:r>
            <a:r>
              <a:rPr lang="en-US" dirty="0"/>
              <a:t> CG, </a:t>
            </a:r>
            <a:r>
              <a:rPr lang="en-US" dirty="0" err="1"/>
              <a:t>WoT</a:t>
            </a:r>
            <a:r>
              <a:rPr lang="en-US" dirty="0"/>
              <a:t>-JP CG,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Wrap Up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Thursday Sept 12 (4h) </a:t>
            </a:r>
            <a:br>
              <a:rPr lang="en-US" noProof="0" dirty="0"/>
            </a:br>
            <a:r>
              <a:rPr lang="en-US" noProof="0" dirty="0"/>
              <a:t>TPAC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11" y="2110232"/>
            <a:ext cx="11358525" cy="390173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14:30-14:40 (10m) </a:t>
            </a:r>
            <a:r>
              <a:rPr lang="en-US" b="1" dirty="0"/>
              <a:t>Opening</a:t>
            </a:r>
            <a:r>
              <a:rPr lang="en-US" dirty="0"/>
              <a:t> (Sebastian)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14:40-15:00 (20m) </a:t>
            </a:r>
            <a:r>
              <a:rPr lang="en-US" b="1" dirty="0"/>
              <a:t>Outreach</a:t>
            </a:r>
            <a:r>
              <a:rPr lang="en-US" dirty="0"/>
              <a:t>: WG involvement, CG cooperation, </a:t>
            </a:r>
            <a:r>
              <a:rPr lang="en-US" dirty="0" err="1"/>
              <a:t>IIWoT</a:t>
            </a:r>
            <a:r>
              <a:rPr lang="en-US" dirty="0"/>
              <a:t> Workshop, Digital Twins, SDO collaboration... etc. (Sebastian)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15:00-15:30 (30m) </a:t>
            </a:r>
            <a:r>
              <a:rPr lang="en-US" b="1" dirty="0"/>
              <a:t>Security and Privacy </a:t>
            </a:r>
            <a:r>
              <a:rPr lang="en-US" dirty="0"/>
              <a:t>(McCool)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15:30-16:15 (45m) </a:t>
            </a:r>
            <a:r>
              <a:rPr lang="en-US" b="1" dirty="0"/>
              <a:t>Profiles</a:t>
            </a:r>
            <a:r>
              <a:rPr lang="en-US" dirty="0"/>
              <a:t> (Luca)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16:15-16:45 (30m) </a:t>
            </a:r>
            <a:r>
              <a:rPr lang="en-US" b="1" dirty="0"/>
              <a:t>Architecture</a:t>
            </a:r>
            <a:r>
              <a:rPr lang="en-US" dirty="0"/>
              <a:t> (</a:t>
            </a:r>
            <a:r>
              <a:rPr lang="en-US" dirty="0" err="1"/>
              <a:t>Koster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16:45-17:00 (15m) </a:t>
            </a:r>
            <a:r>
              <a:rPr lang="en-US" b="1" dirty="0"/>
              <a:t>Break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17:00-18:15 (1h15m) </a:t>
            </a:r>
            <a:r>
              <a:rPr lang="en-US" b="1" dirty="0"/>
              <a:t>New/Commercial Use Cases and Requirements </a:t>
            </a:r>
            <a:r>
              <a:rPr lang="en-US" dirty="0"/>
              <a:t>(</a:t>
            </a:r>
            <a:r>
              <a:rPr lang="en-US" dirty="0" err="1"/>
              <a:t>Kaz</a:t>
            </a:r>
            <a:r>
              <a:rPr lang="en-US" dirty="0"/>
              <a:t>) - Joint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including visitors: PBG, MEIG, Second Screen, Devices and Sensors, </a:t>
            </a:r>
            <a:r>
              <a:rPr lang="en-US" dirty="0" err="1"/>
              <a:t>WoT</a:t>
            </a:r>
            <a:r>
              <a:rPr lang="en-US" dirty="0"/>
              <a:t> CG, </a:t>
            </a:r>
            <a:r>
              <a:rPr lang="en-US" dirty="0" err="1"/>
              <a:t>WoT</a:t>
            </a:r>
            <a:r>
              <a:rPr lang="en-US" dirty="0"/>
              <a:t>-JP CG,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18:15-18:30 (15m) </a:t>
            </a:r>
            <a:r>
              <a:rPr lang="en-US" b="1" dirty="0"/>
              <a:t>Wrap Up and Next Steps </a:t>
            </a:r>
            <a:r>
              <a:rPr lang="en-US" dirty="0"/>
              <a:t>(Sebastian)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Resources and WG/IG Co-Chairs Contacts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609600" y="2493383"/>
            <a:ext cx="5384800" cy="363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/>
              <a:t>Dr. Michael McCool</a:t>
            </a:r>
          </a:p>
          <a:p>
            <a:pPr marL="0" indent="0">
              <a:buNone/>
            </a:pPr>
            <a:r>
              <a:rPr lang="en-US" noProof="0" dirty="0"/>
              <a:t>Principal Engineer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Intel</a:t>
            </a:r>
          </a:p>
          <a:p>
            <a:pPr marL="0" indent="0">
              <a:buNone/>
            </a:pPr>
            <a:r>
              <a:rPr lang="en-US" noProof="0" dirty="0"/>
              <a:t>Technology Pathfinding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>
                <a:hlinkClick r:id="rId2"/>
              </a:rPr>
              <a:t>michael.mccool@intel.com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6197601" y="2493383"/>
            <a:ext cx="5384800" cy="363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/>
              <a:t>Dr. Sebastian Kaebisch</a:t>
            </a:r>
          </a:p>
          <a:p>
            <a:pPr marL="0" indent="0">
              <a:buNone/>
            </a:pPr>
            <a:r>
              <a:rPr lang="en-US" noProof="0" dirty="0"/>
              <a:t>Senior Key Expert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Siemens</a:t>
            </a:r>
          </a:p>
          <a:p>
            <a:pPr marL="0" indent="0">
              <a:buNone/>
            </a:pPr>
            <a:r>
              <a:rPr lang="en-US" noProof="0" dirty="0"/>
              <a:t>Technology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>
                <a:hlinkClick r:id="rId3"/>
              </a:rPr>
              <a:t>sebastian.kaebisch@siemens.com</a:t>
            </a:r>
            <a:endParaRPr lang="en-US" noProof="0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CECCD964-B803-436B-ABB9-013564AE8161}"/>
              </a:ext>
            </a:extLst>
          </p:cNvPr>
          <p:cNvSpPr txBox="1">
            <a:spLocks/>
          </p:cNvSpPr>
          <p:nvPr/>
        </p:nvSpPr>
        <p:spPr>
          <a:xfrm>
            <a:off x="838200" y="1310723"/>
            <a:ext cx="10515600" cy="661915"/>
          </a:xfrm>
          <a:prstGeom prst="rect">
            <a:avLst/>
          </a:prstGeom>
        </p:spPr>
        <p:txBody>
          <a:bodyPr vert="horz" lIns="121891" tIns="60945" rIns="121891" bIns="60945" rtlCol="0">
            <a:normAutofit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99" dirty="0">
                <a:hlinkClick r:id="rId4"/>
              </a:rPr>
              <a:t>https://www.w3.org/WoT</a:t>
            </a:r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42993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485</Words>
  <Application>Microsoft Macintosh PowerPoint</Application>
  <PresentationFormat>Breitbild</PresentationFormat>
  <Paragraphs>83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My Lato</vt:lpstr>
      <vt:lpstr>Office Theme</vt:lpstr>
      <vt:lpstr>WoT WG/IG TPAC – Day 2</vt:lpstr>
      <vt:lpstr>Please Respect</vt:lpstr>
      <vt:lpstr>IRC &amp; WoT TPAC Resources &amp; Minutes</vt:lpstr>
      <vt:lpstr>Topic Overview</vt:lpstr>
      <vt:lpstr>Thursday Sept 12 (4h)  TPAC Day 2</vt:lpstr>
      <vt:lpstr>Resources and WG/IG Co-Chairs Contacts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Kaebisch, Sebastian (T CED EWT-DE)</cp:lastModifiedBy>
  <cp:revision>112</cp:revision>
  <dcterms:created xsi:type="dcterms:W3CDTF">2021-03-09T15:46:26Z</dcterms:created>
  <dcterms:modified xsi:type="dcterms:W3CDTF">2023-09-15T08:27:11Z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2022-09-14T12:51:18Z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315e1026-0f03-44b9-862c-8e22fb9f420b</vt:lpwstr>
  </property>
  <property fmtid="{D5CDD505-2E9C-101B-9397-08002B2CF9AE}" pid="8" name="MSIP_Label_9d258917-277f-42cd-a3cd-14c4e9ee58bc_ContentBits">
    <vt:lpwstr>0</vt:lpwstr>
  </property>
</Properties>
</file>