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2021-10-04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5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WG: Tuesday Oct 5 (2h55m) </a:t>
            </a:r>
          </a:p>
          <a:p>
            <a:pPr lvl="1"/>
            <a:r>
              <a:rPr lang="en-CA" dirty="0"/>
              <a:t>Discovery</a:t>
            </a:r>
          </a:p>
          <a:p>
            <a:r>
              <a:rPr lang="en-CA" dirty="0"/>
              <a:t>WG: Thursday Oct 7 (2h55m)</a:t>
            </a:r>
          </a:p>
          <a:p>
            <a:pPr lvl="1"/>
            <a:r>
              <a:rPr lang="en-CA" dirty="0"/>
              <a:t>Thing Descriptions</a:t>
            </a:r>
          </a:p>
          <a:p>
            <a:r>
              <a:rPr lang="en-CA" dirty="0"/>
              <a:t>WG/IG: Monday Oct 11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Monday Oct 12 (55m)</a:t>
            </a:r>
          </a:p>
          <a:p>
            <a:pPr lvl="1"/>
            <a:r>
              <a:rPr lang="en-CA" dirty="0"/>
              <a:t>Open Day (tentative)</a:t>
            </a:r>
          </a:p>
          <a:p>
            <a:r>
              <a:rPr lang="en-CA" dirty="0"/>
              <a:t>WG/IG: Monday Oct 14 (2h55m)</a:t>
            </a:r>
          </a:p>
          <a:p>
            <a:pPr lvl="1"/>
            <a:r>
              <a:rPr lang="en-CA" dirty="0"/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Tuesday Oct 26 (1h55m)</a:t>
            </a:r>
          </a:p>
          <a:p>
            <a:pPr lvl="1"/>
            <a:r>
              <a:rPr lang="en-CA" dirty="0"/>
              <a:t>Use Cases</a:t>
            </a:r>
          </a:p>
          <a:p>
            <a:pPr lvl="1"/>
            <a:r>
              <a:rPr lang="en-CA" dirty="0"/>
              <a:t>Japanese CG 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/>
              <a:t>WG/IG: Thursday Oct 28 (1h55m)</a:t>
            </a:r>
          </a:p>
          <a:p>
            <a:pPr lvl="1"/>
            <a:r>
              <a:rPr lang="en-CA" dirty="0"/>
              <a:t>Liaisons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Tuesday Oct 5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- Discovery (1h15m) - McCool</a:t>
            </a:r>
          </a:p>
          <a:p>
            <a:pPr lvl="1"/>
            <a:r>
              <a:rPr lang="en-CA" dirty="0"/>
              <a:t>Review current specification: 30m</a:t>
            </a:r>
          </a:p>
          <a:p>
            <a:pPr lvl="1"/>
            <a:r>
              <a:rPr lang="en-CA" dirty="0"/>
              <a:t>Review issues labelled as "Discuss": 1h</a:t>
            </a:r>
          </a:p>
          <a:p>
            <a:r>
              <a:rPr lang="en-CA" b="1" dirty="0"/>
              <a:t>1h45m - Break (15m)</a:t>
            </a:r>
          </a:p>
          <a:p>
            <a:r>
              <a:rPr lang="en-CA" b="1" dirty="0"/>
              <a:t>2h00m - Discovery (45m) - McCool</a:t>
            </a:r>
            <a:endParaRPr lang="en-CA" dirty="0"/>
          </a:p>
          <a:p>
            <a:pPr lvl="1"/>
            <a:r>
              <a:rPr lang="en-CA" dirty="0"/>
              <a:t>Review issues labelled as "Stretch goal": 15m</a:t>
            </a:r>
          </a:p>
          <a:p>
            <a:pPr lvl="1"/>
            <a:r>
              <a:rPr lang="en-CA" dirty="0"/>
              <a:t>Review issues labelled as "Propose Closing": 15m</a:t>
            </a:r>
          </a:p>
          <a:p>
            <a:pPr lvl="1"/>
            <a:r>
              <a:rPr lang="en-CA" dirty="0"/>
              <a:t>Testing and Implementation: 15m</a:t>
            </a:r>
          </a:p>
          <a:p>
            <a:r>
              <a:rPr lang="en-CA" b="1" dirty="0"/>
              <a:t>2h45m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2021-10-04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372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WG: Tuesday Oct 5 (2h55m)  Discovery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18</cp:revision>
  <dcterms:created xsi:type="dcterms:W3CDTF">2021-03-09T15:46:26Z</dcterms:created>
  <dcterms:modified xsi:type="dcterms:W3CDTF">2021-10-04T17:27:20Z</dcterms:modified>
</cp:coreProperties>
</file>