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issues/978" TargetMode="External"/><Relationship Id="rId2" Type="http://schemas.openxmlformats.org/officeDocument/2006/relationships/hyperlink" Target="https://www.w3.org/2022/Talks/TPAC/hybrid-trai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/tree/main/proposals/deliverable-proposa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6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Tuesday Sept 6 (2h) </a:t>
            </a:r>
          </a:p>
          <a:p>
            <a:pPr lvl="1"/>
            <a:r>
              <a:rPr lang="en-CA" dirty="0"/>
              <a:t>Next Charter Proposals</a:t>
            </a:r>
          </a:p>
          <a:p>
            <a:pPr lvl="1"/>
            <a:r>
              <a:rPr lang="en-CA" dirty="0"/>
              <a:t>Accessibility Joint Call</a:t>
            </a:r>
          </a:p>
          <a:p>
            <a:r>
              <a:rPr lang="en-CA" dirty="0"/>
              <a:t>Wednesday Sept 7 (1h55m)</a:t>
            </a:r>
          </a:p>
          <a:p>
            <a:pPr lvl="1"/>
            <a:r>
              <a:rPr lang="en-CA" dirty="0"/>
              <a:t>Deliverables Status Review</a:t>
            </a:r>
          </a:p>
          <a:p>
            <a:pPr lvl="1"/>
            <a:r>
              <a:rPr lang="en-CA" dirty="0"/>
              <a:t>Next Charter Proposals</a:t>
            </a:r>
          </a:p>
          <a:p>
            <a:r>
              <a:rPr lang="en-CA" dirty="0"/>
              <a:t>Monday Sept 12 (1h55m)</a:t>
            </a:r>
          </a:p>
          <a:p>
            <a:pPr lvl="1"/>
            <a:r>
              <a:rPr lang="en-CA" dirty="0"/>
              <a:t>Deliverable Progress</a:t>
            </a:r>
          </a:p>
          <a:p>
            <a:pPr lvl="1"/>
            <a:r>
              <a:rPr lang="en-CA" dirty="0"/>
              <a:t>Next Charter Discussion</a:t>
            </a:r>
          </a:p>
          <a:p>
            <a:pPr lvl="1"/>
            <a:r>
              <a:rPr lang="en-CA" dirty="0"/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Wednesday Sept 14 (1h55m+1h)</a:t>
            </a:r>
          </a:p>
          <a:p>
            <a:pPr lvl="1"/>
            <a:r>
              <a:rPr lang="en-CA" dirty="0"/>
              <a:t>Joint Calls</a:t>
            </a:r>
          </a:p>
          <a:p>
            <a:pPr lvl="1"/>
            <a:r>
              <a:rPr lang="en-CA" dirty="0"/>
              <a:t>Breakout: Demos</a:t>
            </a:r>
          </a:p>
          <a:p>
            <a:r>
              <a:rPr lang="en-CA" dirty="0"/>
              <a:t>Tuesday Sept 20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</a:t>
            </a:r>
          </a:p>
          <a:p>
            <a:r>
              <a:rPr lang="en-CA" dirty="0"/>
              <a:t>Wednesday Sept 21 (1h55m)</a:t>
            </a:r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Tuesday Sept 6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Pre-TPAC Session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(5m) -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8:10-8:20: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Presentation Guidelines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(10m) -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Kaz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PLH's slides on TPAC guidelines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8:20-9:10: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Deliverable Proposals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(50m) - McCool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See issue here: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https://github.com/w3c/wot/issues/978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See draft proposals here: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https://github.com/w3c/wot/tree/main/proposals/deliverable-proposals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9:10-10:00: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APA Joint Call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(50m)</a:t>
            </a: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365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Tuesday Sept 6 (1h55m)  Pre-TPAC Session 1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23</cp:revision>
  <dcterms:created xsi:type="dcterms:W3CDTF">2021-03-09T15:46:26Z</dcterms:created>
  <dcterms:modified xsi:type="dcterms:W3CDTF">2022-09-06T11:14:40Z</dcterms:modified>
</cp:coreProperties>
</file>