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3BDD4-5BA4-4060-AF8F-DE10D00F3E48}" v="107" dt="2024-11-26T15:25:54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8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49BA7-6EEA-F447-8740-AA9E2680F29D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6208FF-D4BA-3C4F-8576-626C790523EA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671E8A-D9FB-4F40-BF11-C4C617FA8DC2}" type="datetime1">
              <a:rPr lang="de-DE" smtClean="0"/>
              <a:t>26.11.2024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18E93B-0348-4F47-B908-0F376711D43F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621B3E-A95A-8049-9150-2DF1FAC0ECF3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2B175F-FB41-BF4D-9ABE-8F2097BBC860}" type="datetime1">
              <a:rPr lang="de-DE" smtClean="0"/>
              <a:t>26.11.2024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DB866A-F5A2-7A41-8897-7466D65E57E6}" type="datetime1">
              <a:rPr lang="de-DE" smtClean="0"/>
              <a:t>26.11.2024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D494FE-DDF2-0D45-9E7D-ADC8E327C480}" type="datetime1">
              <a:rPr lang="de-DE" smtClean="0"/>
              <a:t>26.11.2024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3604-3BE0-9D4D-B00F-04DADD698732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9B513-DA38-AA43-BA72-2536584A55D0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Web of Things Conference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8B4480-FE76-804E-A29C-E8F962705D39}" type="datetime1">
              <a:rPr lang="de-DE" smtClean="0"/>
              <a:t>26.11.2024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4763" cy="768731"/>
          </a:xfrm>
        </p:spPr>
        <p:txBody>
          <a:bodyPr>
            <a:noAutofit/>
          </a:bodyPr>
          <a:lstStyle/>
          <a:p>
            <a:r>
              <a:rPr lang="en-US" sz="2800" b="1"/>
              <a:t>Intelligent and Interoperable IoT Devices for Efficient Building Energy Management</a:t>
            </a:r>
            <a:endParaRPr lang="en-CA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04C-630C-5373-7555-81054AB25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245" y="1799766"/>
            <a:ext cx="5257800" cy="4693109"/>
          </a:xfrm>
          <a:ln w="3175"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Background/Motivation:</a:t>
            </a:r>
          </a:p>
          <a:p>
            <a:pPr>
              <a:lnSpc>
                <a:spcPct val="120000"/>
              </a:lnSpc>
            </a:pPr>
            <a:r>
              <a:rPr lang="en-US" sz="2300" dirty="0">
                <a:highlight>
                  <a:srgbClr val="FFFFFF"/>
                </a:highlight>
                <a:latin typeface="Siemens Sans" panose="02020500000000000000" pitchFamily="18" charset="0"/>
              </a:rPr>
              <a:t>Heating, Ventilation, and Air Conditioning (HVAC) systems consume a significant portion of energy in buildings, operating on a predefined schedule, which is inefficient.</a:t>
            </a:r>
          </a:p>
          <a:p>
            <a:pPr>
              <a:lnSpc>
                <a:spcPct val="120000"/>
              </a:lnSpc>
            </a:pPr>
            <a:r>
              <a:rPr lang="en-US" sz="2300" dirty="0">
                <a:highlight>
                  <a:srgbClr val="FFFFFF"/>
                </a:highlight>
                <a:latin typeface="Siemens Sans" panose="02020500000000000000" pitchFamily="18" charset="0"/>
              </a:rPr>
              <a:t>Lots of vendors exist in the sector with various protocols, which are fragmented and not interoperable.</a:t>
            </a:r>
            <a:endParaRPr lang="de-DE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What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can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be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seen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300" dirty="0">
                <a:highlight>
                  <a:srgbClr val="FFFFFF"/>
                </a:highlight>
                <a:latin typeface="Siemens Sans" panose="02020500000000000000" pitchFamily="18" charset="0"/>
              </a:rPr>
              <a:t>We aim to improve HVAC with intelligent and interoperable IoT devices that can predict room occupancy, enabled through the integration of Tiny Machine Learning, Complex Event Processing, </a:t>
            </a:r>
            <a:r>
              <a:rPr lang="en-US" sz="2300" dirty="0" err="1">
                <a:highlight>
                  <a:srgbClr val="FFFFFF"/>
                </a:highlight>
                <a:latin typeface="Siemens Sans" panose="02020500000000000000" pitchFamily="18" charset="0"/>
              </a:rPr>
              <a:t>sayWoT</a:t>
            </a:r>
            <a:r>
              <a:rPr lang="en-US" sz="2300" dirty="0">
                <a:highlight>
                  <a:srgbClr val="FFFFFF"/>
                </a:highlight>
                <a:latin typeface="Siemens Sans" panose="02020500000000000000" pitchFamily="18" charset="0"/>
              </a:rPr>
              <a:t>, and W3C Web of Things, which is built on Siemens </a:t>
            </a:r>
            <a:r>
              <a:rPr lang="en-US" sz="2300" dirty="0" err="1">
                <a:highlight>
                  <a:srgbClr val="FFFFFF"/>
                </a:highlight>
                <a:latin typeface="Siemens Sans" panose="02020500000000000000" pitchFamily="18" charset="0"/>
              </a:rPr>
              <a:t>PlatformV</a:t>
            </a:r>
            <a:r>
              <a:rPr lang="en-US" sz="2300" dirty="0">
                <a:highlight>
                  <a:srgbClr val="FFFFFF"/>
                </a:highlight>
                <a:latin typeface="Siemens Sans" panose="02020500000000000000" pitchFamily="18" charset="0"/>
              </a:rPr>
              <a:t>.</a:t>
            </a:r>
            <a:endParaRPr lang="en-CA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C4BA83-00BA-A960-A091-F0979976EC48}"/>
              </a:ext>
            </a:extLst>
          </p:cNvPr>
          <p:cNvSpPr txBox="1">
            <a:spLocks/>
          </p:cNvSpPr>
          <p:nvPr/>
        </p:nvSpPr>
        <p:spPr>
          <a:xfrm>
            <a:off x="6009909" y="1799766"/>
            <a:ext cx="5475856" cy="4687152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grpSp>
        <p:nvGrpSpPr>
          <p:cNvPr id="10" name="Gruppieren 39">
            <a:extLst>
              <a:ext uri="{FF2B5EF4-FFF2-40B4-BE49-F238E27FC236}">
                <a16:creationId xmlns:a16="http://schemas.microsoft.com/office/drawing/2014/main" id="{D822BA14-9AD4-9202-F13D-50CAECC37FB1}"/>
              </a:ext>
            </a:extLst>
          </p:cNvPr>
          <p:cNvGrpSpPr/>
          <p:nvPr/>
        </p:nvGrpSpPr>
        <p:grpSpPr>
          <a:xfrm>
            <a:off x="9041563" y="182748"/>
            <a:ext cx="1539757" cy="243313"/>
            <a:chOff x="4227555" y="11602177"/>
            <a:chExt cx="1126461" cy="178004"/>
          </a:xfrm>
          <a:solidFill>
            <a:srgbClr val="009999"/>
          </a:solidFill>
        </p:grpSpPr>
        <p:sp>
          <p:nvSpPr>
            <p:cNvPr id="11" name="Freihandform: Form 32">
              <a:extLst>
                <a:ext uri="{FF2B5EF4-FFF2-40B4-BE49-F238E27FC236}">
                  <a16:creationId xmlns:a16="http://schemas.microsoft.com/office/drawing/2014/main" id="{CA3ADF7E-7F67-4824-3401-DDCA638C8B4F}"/>
                </a:ext>
              </a:extLst>
            </p:cNvPr>
            <p:cNvSpPr/>
            <p:nvPr/>
          </p:nvSpPr>
          <p:spPr>
            <a:xfrm>
              <a:off x="4227555" y="11602178"/>
              <a:ext cx="131839" cy="178003"/>
            </a:xfrm>
            <a:custGeom>
              <a:avLst/>
              <a:gdLst>
                <a:gd name="connsiteX0" fmla="*/ 3555 w 134828"/>
                <a:gd name="connsiteY0" fmla="*/ 175657 h 182040"/>
                <a:gd name="connsiteX1" fmla="*/ 3555 w 134828"/>
                <a:gd name="connsiteY1" fmla="*/ 141008 h 182040"/>
                <a:gd name="connsiteX2" fmla="*/ 55907 w 134828"/>
                <a:gd name="connsiteY2" fmla="*/ 150319 h 182040"/>
                <a:gd name="connsiteX3" fmla="*/ 87346 w 134828"/>
                <a:gd name="connsiteY3" fmla="*/ 133707 h 182040"/>
                <a:gd name="connsiteX4" fmla="*/ 82763 w 134828"/>
                <a:gd name="connsiteY4" fmla="*/ 123302 h 182040"/>
                <a:gd name="connsiteX5" fmla="*/ 58761 w 134828"/>
                <a:gd name="connsiteY5" fmla="*/ 110902 h 182040"/>
                <a:gd name="connsiteX6" fmla="*/ 13614 w 134828"/>
                <a:gd name="connsiteY6" fmla="*/ 86615 h 182040"/>
                <a:gd name="connsiteX7" fmla="*/ 0 w 134828"/>
                <a:gd name="connsiteY7" fmla="*/ 53159 h 182040"/>
                <a:gd name="connsiteX8" fmla="*/ 19828 w 134828"/>
                <a:gd name="connsiteY8" fmla="*/ 13505 h 182040"/>
                <a:gd name="connsiteX9" fmla="*/ 70910 w 134828"/>
                <a:gd name="connsiteY9" fmla="*/ 0 h 182040"/>
                <a:gd name="connsiteX10" fmla="*/ 121118 w 134828"/>
                <a:gd name="connsiteY10" fmla="*/ 6392 h 182040"/>
                <a:gd name="connsiteX11" fmla="*/ 121118 w 134828"/>
                <a:gd name="connsiteY11" fmla="*/ 39723 h 182040"/>
                <a:gd name="connsiteX12" fmla="*/ 75726 w 134828"/>
                <a:gd name="connsiteY12" fmla="*/ 29967 h 182040"/>
                <a:gd name="connsiteX13" fmla="*/ 46210 w 134828"/>
                <a:gd name="connsiteY13" fmla="*/ 46200 h 182040"/>
                <a:gd name="connsiteX14" fmla="*/ 52160 w 134828"/>
                <a:gd name="connsiteY14" fmla="*/ 56109 h 182040"/>
                <a:gd name="connsiteX15" fmla="*/ 79422 w 134828"/>
                <a:gd name="connsiteY15" fmla="*/ 69249 h 182040"/>
                <a:gd name="connsiteX16" fmla="*/ 122182 w 134828"/>
                <a:gd name="connsiteY16" fmla="*/ 94050 h 182040"/>
                <a:gd name="connsiteX17" fmla="*/ 134829 w 134828"/>
                <a:gd name="connsiteY17" fmla="*/ 126403 h 182040"/>
                <a:gd name="connsiteX18" fmla="*/ 110037 w 134828"/>
                <a:gd name="connsiteY18" fmla="*/ 169904 h 182040"/>
                <a:gd name="connsiteX19" fmla="*/ 57969 w 134828"/>
                <a:gd name="connsiteY19" fmla="*/ 182040 h 182040"/>
                <a:gd name="connsiteX20" fmla="*/ 3555 w 134828"/>
                <a:gd name="connsiteY20" fmla="*/ 175657 h 182040"/>
                <a:gd name="connsiteX21" fmla="*/ 3555 w 134828"/>
                <a:gd name="connsiteY21" fmla="*/ 175657 h 1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828" h="182040">
                  <a:moveTo>
                    <a:pt x="3555" y="175657"/>
                  </a:moveTo>
                  <a:lnTo>
                    <a:pt x="3555" y="141008"/>
                  </a:lnTo>
                  <a:cubicBezTo>
                    <a:pt x="23276" y="147215"/>
                    <a:pt x="40727" y="150319"/>
                    <a:pt x="55907" y="150319"/>
                  </a:cubicBezTo>
                  <a:cubicBezTo>
                    <a:pt x="76865" y="150319"/>
                    <a:pt x="87346" y="144779"/>
                    <a:pt x="87346" y="133707"/>
                  </a:cubicBezTo>
                  <a:cubicBezTo>
                    <a:pt x="87346" y="129579"/>
                    <a:pt x="85821" y="126111"/>
                    <a:pt x="82763" y="123302"/>
                  </a:cubicBezTo>
                  <a:cubicBezTo>
                    <a:pt x="79637" y="120323"/>
                    <a:pt x="71629" y="116193"/>
                    <a:pt x="58761" y="110902"/>
                  </a:cubicBezTo>
                  <a:cubicBezTo>
                    <a:pt x="35673" y="101408"/>
                    <a:pt x="20617" y="93312"/>
                    <a:pt x="13614" y="86615"/>
                  </a:cubicBezTo>
                  <a:cubicBezTo>
                    <a:pt x="4538" y="77776"/>
                    <a:pt x="0" y="66629"/>
                    <a:pt x="0" y="53159"/>
                  </a:cubicBezTo>
                  <a:cubicBezTo>
                    <a:pt x="0" y="35812"/>
                    <a:pt x="6612" y="22591"/>
                    <a:pt x="19828" y="13505"/>
                  </a:cubicBezTo>
                  <a:cubicBezTo>
                    <a:pt x="32898" y="4499"/>
                    <a:pt x="49916" y="0"/>
                    <a:pt x="70910" y="0"/>
                  </a:cubicBezTo>
                  <a:cubicBezTo>
                    <a:pt x="82477" y="0"/>
                    <a:pt x="99219" y="2129"/>
                    <a:pt x="121118" y="6392"/>
                  </a:cubicBezTo>
                  <a:lnTo>
                    <a:pt x="121118" y="39723"/>
                  </a:lnTo>
                  <a:cubicBezTo>
                    <a:pt x="104824" y="33214"/>
                    <a:pt x="89699" y="29967"/>
                    <a:pt x="75726" y="29967"/>
                  </a:cubicBezTo>
                  <a:cubicBezTo>
                    <a:pt x="56048" y="29967"/>
                    <a:pt x="46210" y="35370"/>
                    <a:pt x="46210" y="46200"/>
                  </a:cubicBezTo>
                  <a:cubicBezTo>
                    <a:pt x="46210" y="50248"/>
                    <a:pt x="48192" y="53550"/>
                    <a:pt x="52160" y="56109"/>
                  </a:cubicBezTo>
                  <a:cubicBezTo>
                    <a:pt x="55461" y="58181"/>
                    <a:pt x="64555" y="62556"/>
                    <a:pt x="79422" y="69249"/>
                  </a:cubicBezTo>
                  <a:cubicBezTo>
                    <a:pt x="100830" y="78756"/>
                    <a:pt x="115081" y="87021"/>
                    <a:pt x="122182" y="94050"/>
                  </a:cubicBezTo>
                  <a:cubicBezTo>
                    <a:pt x="130608" y="102389"/>
                    <a:pt x="134829" y="113178"/>
                    <a:pt x="134829" y="126403"/>
                  </a:cubicBezTo>
                  <a:cubicBezTo>
                    <a:pt x="134829" y="145412"/>
                    <a:pt x="126561" y="159913"/>
                    <a:pt x="110037" y="169904"/>
                  </a:cubicBezTo>
                  <a:cubicBezTo>
                    <a:pt x="96649" y="178006"/>
                    <a:pt x="79290" y="182040"/>
                    <a:pt x="57969" y="182040"/>
                  </a:cubicBezTo>
                  <a:cubicBezTo>
                    <a:pt x="39963" y="182040"/>
                    <a:pt x="21821" y="179919"/>
                    <a:pt x="3555" y="175657"/>
                  </a:cubicBezTo>
                  <a:lnTo>
                    <a:pt x="3555" y="175657"/>
                  </a:ln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33">
              <a:extLst>
                <a:ext uri="{FF2B5EF4-FFF2-40B4-BE49-F238E27FC236}">
                  <a16:creationId xmlns:a16="http://schemas.microsoft.com/office/drawing/2014/main" id="{79C1F9E3-659F-68AE-F5CE-7D56D1EC66BE}"/>
                </a:ext>
              </a:extLst>
            </p:cNvPr>
            <p:cNvSpPr/>
            <p:nvPr/>
          </p:nvSpPr>
          <p:spPr>
            <a:xfrm>
              <a:off x="4386457" y="11605160"/>
              <a:ext cx="47920" cy="171555"/>
            </a:xfrm>
            <a:custGeom>
              <a:avLst/>
              <a:gdLst>
                <a:gd name="connsiteX0" fmla="*/ 0 w 49006"/>
                <a:gd name="connsiteY0" fmla="*/ 0 h 175446"/>
                <a:gd name="connsiteX1" fmla="*/ 0 w 49006"/>
                <a:gd name="connsiteY1" fmla="*/ 0 h 175446"/>
                <a:gd name="connsiteX2" fmla="*/ 49006 w 49006"/>
                <a:gd name="connsiteY2" fmla="*/ 0 h 175446"/>
                <a:gd name="connsiteX3" fmla="*/ 49006 w 49006"/>
                <a:gd name="connsiteY3" fmla="*/ 175446 h 175446"/>
                <a:gd name="connsiteX4" fmla="*/ 0 w 49006"/>
                <a:gd name="connsiteY4" fmla="*/ 175446 h 1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06" h="175446">
                  <a:moveTo>
                    <a:pt x="0" y="0"/>
                  </a:moveTo>
                  <a:lnTo>
                    <a:pt x="0" y="0"/>
                  </a:lnTo>
                  <a:lnTo>
                    <a:pt x="49006" y="0"/>
                  </a:lnTo>
                  <a:lnTo>
                    <a:pt x="49006" y="175446"/>
                  </a:lnTo>
                  <a:lnTo>
                    <a:pt x="0" y="175446"/>
                  </a:ln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34">
              <a:extLst>
                <a:ext uri="{FF2B5EF4-FFF2-40B4-BE49-F238E27FC236}">
                  <a16:creationId xmlns:a16="http://schemas.microsoft.com/office/drawing/2014/main" id="{19FDDF27-1E78-7EC4-6342-9313FD79A9E7}"/>
                </a:ext>
              </a:extLst>
            </p:cNvPr>
            <p:cNvSpPr/>
            <p:nvPr/>
          </p:nvSpPr>
          <p:spPr>
            <a:xfrm>
              <a:off x="4478323" y="11605160"/>
              <a:ext cx="124879" cy="171555"/>
            </a:xfrm>
            <a:custGeom>
              <a:avLst/>
              <a:gdLst>
                <a:gd name="connsiteX0" fmla="*/ 0 w 127710"/>
                <a:gd name="connsiteY0" fmla="*/ 175446 h 175446"/>
                <a:gd name="connsiteX1" fmla="*/ 0 w 127710"/>
                <a:gd name="connsiteY1" fmla="*/ 0 h 175446"/>
                <a:gd name="connsiteX2" fmla="*/ 125689 w 127710"/>
                <a:gd name="connsiteY2" fmla="*/ 0 h 175446"/>
                <a:gd name="connsiteX3" fmla="*/ 125689 w 127710"/>
                <a:gd name="connsiteY3" fmla="*/ 31733 h 175446"/>
                <a:gd name="connsiteX4" fmla="*/ 47232 w 127710"/>
                <a:gd name="connsiteY4" fmla="*/ 31733 h 175446"/>
                <a:gd name="connsiteX5" fmla="*/ 47232 w 127710"/>
                <a:gd name="connsiteY5" fmla="*/ 71349 h 175446"/>
                <a:gd name="connsiteX6" fmla="*/ 115525 w 127710"/>
                <a:gd name="connsiteY6" fmla="*/ 71349 h 175446"/>
                <a:gd name="connsiteX7" fmla="*/ 115525 w 127710"/>
                <a:gd name="connsiteY7" fmla="*/ 100294 h 175446"/>
                <a:gd name="connsiteX8" fmla="*/ 47232 w 127710"/>
                <a:gd name="connsiteY8" fmla="*/ 100294 h 175446"/>
                <a:gd name="connsiteX9" fmla="*/ 47232 w 127710"/>
                <a:gd name="connsiteY9" fmla="*/ 141929 h 175446"/>
                <a:gd name="connsiteX10" fmla="*/ 127711 w 127710"/>
                <a:gd name="connsiteY10" fmla="*/ 141929 h 175446"/>
                <a:gd name="connsiteX11" fmla="*/ 127711 w 127710"/>
                <a:gd name="connsiteY11" fmla="*/ 175446 h 175446"/>
                <a:gd name="connsiteX12" fmla="*/ 0 w 127710"/>
                <a:gd name="connsiteY12" fmla="*/ 175446 h 1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10" h="175446">
                  <a:moveTo>
                    <a:pt x="0" y="175446"/>
                  </a:moveTo>
                  <a:lnTo>
                    <a:pt x="0" y="0"/>
                  </a:lnTo>
                  <a:lnTo>
                    <a:pt x="125689" y="0"/>
                  </a:lnTo>
                  <a:lnTo>
                    <a:pt x="125689" y="31733"/>
                  </a:lnTo>
                  <a:lnTo>
                    <a:pt x="47232" y="31733"/>
                  </a:lnTo>
                  <a:lnTo>
                    <a:pt x="47232" y="71349"/>
                  </a:lnTo>
                  <a:lnTo>
                    <a:pt x="115525" y="71349"/>
                  </a:lnTo>
                  <a:lnTo>
                    <a:pt x="115525" y="100294"/>
                  </a:lnTo>
                  <a:lnTo>
                    <a:pt x="47232" y="100294"/>
                  </a:lnTo>
                  <a:lnTo>
                    <a:pt x="47232" y="141929"/>
                  </a:lnTo>
                  <a:lnTo>
                    <a:pt x="127711" y="141929"/>
                  </a:lnTo>
                  <a:lnTo>
                    <a:pt x="127711" y="175446"/>
                  </a:lnTo>
                  <a:lnTo>
                    <a:pt x="0" y="175446"/>
                  </a:ln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35">
              <a:extLst>
                <a:ext uri="{FF2B5EF4-FFF2-40B4-BE49-F238E27FC236}">
                  <a16:creationId xmlns:a16="http://schemas.microsoft.com/office/drawing/2014/main" id="{656F533E-7B13-DA3A-4D59-D7DB5AFE8DD1}"/>
                </a:ext>
              </a:extLst>
            </p:cNvPr>
            <p:cNvSpPr/>
            <p:nvPr/>
          </p:nvSpPr>
          <p:spPr>
            <a:xfrm>
              <a:off x="4634485" y="11605160"/>
              <a:ext cx="208556" cy="173297"/>
            </a:xfrm>
            <a:custGeom>
              <a:avLst/>
              <a:gdLst>
                <a:gd name="connsiteX0" fmla="*/ 0 w 213284"/>
                <a:gd name="connsiteY0" fmla="*/ 175446 h 177227"/>
                <a:gd name="connsiteX1" fmla="*/ 0 w 213284"/>
                <a:gd name="connsiteY1" fmla="*/ 0 h 177227"/>
                <a:gd name="connsiteX2" fmla="*/ 63539 w 213284"/>
                <a:gd name="connsiteY2" fmla="*/ 0 h 177227"/>
                <a:gd name="connsiteX3" fmla="*/ 107682 w 213284"/>
                <a:gd name="connsiteY3" fmla="*/ 112102 h 177227"/>
                <a:gd name="connsiteX4" fmla="*/ 152933 w 213284"/>
                <a:gd name="connsiteY4" fmla="*/ 0 h 177227"/>
                <a:gd name="connsiteX5" fmla="*/ 213285 w 213284"/>
                <a:gd name="connsiteY5" fmla="*/ 0 h 177227"/>
                <a:gd name="connsiteX6" fmla="*/ 213285 w 213284"/>
                <a:gd name="connsiteY6" fmla="*/ 175446 h 177227"/>
                <a:gd name="connsiteX7" fmla="*/ 166820 w 213284"/>
                <a:gd name="connsiteY7" fmla="*/ 175446 h 177227"/>
                <a:gd name="connsiteX8" fmla="*/ 166820 w 213284"/>
                <a:gd name="connsiteY8" fmla="*/ 51226 h 177227"/>
                <a:gd name="connsiteX9" fmla="*/ 115367 w 213284"/>
                <a:gd name="connsiteY9" fmla="*/ 177227 h 177227"/>
                <a:gd name="connsiteX10" fmla="*/ 84990 w 213284"/>
                <a:gd name="connsiteY10" fmla="*/ 177227 h 177227"/>
                <a:gd name="connsiteX11" fmla="*/ 34528 w 213284"/>
                <a:gd name="connsiteY11" fmla="*/ 51226 h 177227"/>
                <a:gd name="connsiteX12" fmla="*/ 34528 w 213284"/>
                <a:gd name="connsiteY12" fmla="*/ 175446 h 177227"/>
                <a:gd name="connsiteX13" fmla="*/ 0 w 213284"/>
                <a:gd name="connsiteY13" fmla="*/ 175446 h 1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3284" h="177227">
                  <a:moveTo>
                    <a:pt x="0" y="175446"/>
                  </a:moveTo>
                  <a:lnTo>
                    <a:pt x="0" y="0"/>
                  </a:lnTo>
                  <a:lnTo>
                    <a:pt x="63539" y="0"/>
                  </a:lnTo>
                  <a:lnTo>
                    <a:pt x="107682" y="112102"/>
                  </a:lnTo>
                  <a:lnTo>
                    <a:pt x="152933" y="0"/>
                  </a:lnTo>
                  <a:lnTo>
                    <a:pt x="213285" y="0"/>
                  </a:lnTo>
                  <a:lnTo>
                    <a:pt x="213285" y="175446"/>
                  </a:lnTo>
                  <a:lnTo>
                    <a:pt x="166820" y="175446"/>
                  </a:lnTo>
                  <a:lnTo>
                    <a:pt x="166820" y="51226"/>
                  </a:lnTo>
                  <a:lnTo>
                    <a:pt x="115367" y="177227"/>
                  </a:lnTo>
                  <a:lnTo>
                    <a:pt x="84990" y="177227"/>
                  </a:lnTo>
                  <a:lnTo>
                    <a:pt x="34528" y="51226"/>
                  </a:lnTo>
                  <a:lnTo>
                    <a:pt x="34528" y="175446"/>
                  </a:lnTo>
                  <a:lnTo>
                    <a:pt x="0" y="175446"/>
                  </a:ln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36">
              <a:extLst>
                <a:ext uri="{FF2B5EF4-FFF2-40B4-BE49-F238E27FC236}">
                  <a16:creationId xmlns:a16="http://schemas.microsoft.com/office/drawing/2014/main" id="{93597695-61AD-AC49-BCE8-435D1EA254A6}"/>
                </a:ext>
              </a:extLst>
            </p:cNvPr>
            <p:cNvSpPr/>
            <p:nvPr/>
          </p:nvSpPr>
          <p:spPr>
            <a:xfrm>
              <a:off x="4886998" y="11605160"/>
              <a:ext cx="124890" cy="171555"/>
            </a:xfrm>
            <a:custGeom>
              <a:avLst/>
              <a:gdLst>
                <a:gd name="connsiteX0" fmla="*/ 0 w 127721"/>
                <a:gd name="connsiteY0" fmla="*/ 175446 h 175446"/>
                <a:gd name="connsiteX1" fmla="*/ 0 w 127721"/>
                <a:gd name="connsiteY1" fmla="*/ 0 h 175446"/>
                <a:gd name="connsiteX2" fmla="*/ 125687 w 127721"/>
                <a:gd name="connsiteY2" fmla="*/ 0 h 175446"/>
                <a:gd name="connsiteX3" fmla="*/ 125687 w 127721"/>
                <a:gd name="connsiteY3" fmla="*/ 31733 h 175446"/>
                <a:gd name="connsiteX4" fmla="*/ 47237 w 127721"/>
                <a:gd name="connsiteY4" fmla="*/ 31733 h 175446"/>
                <a:gd name="connsiteX5" fmla="*/ 47237 w 127721"/>
                <a:gd name="connsiteY5" fmla="*/ 71349 h 175446"/>
                <a:gd name="connsiteX6" fmla="*/ 115527 w 127721"/>
                <a:gd name="connsiteY6" fmla="*/ 71349 h 175446"/>
                <a:gd name="connsiteX7" fmla="*/ 115527 w 127721"/>
                <a:gd name="connsiteY7" fmla="*/ 100294 h 175446"/>
                <a:gd name="connsiteX8" fmla="*/ 47237 w 127721"/>
                <a:gd name="connsiteY8" fmla="*/ 100294 h 175446"/>
                <a:gd name="connsiteX9" fmla="*/ 47237 w 127721"/>
                <a:gd name="connsiteY9" fmla="*/ 141929 h 175446"/>
                <a:gd name="connsiteX10" fmla="*/ 127721 w 127721"/>
                <a:gd name="connsiteY10" fmla="*/ 141929 h 175446"/>
                <a:gd name="connsiteX11" fmla="*/ 127721 w 127721"/>
                <a:gd name="connsiteY11" fmla="*/ 175446 h 175446"/>
                <a:gd name="connsiteX12" fmla="*/ 0 w 127721"/>
                <a:gd name="connsiteY12" fmla="*/ 175446 h 1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21" h="175446">
                  <a:moveTo>
                    <a:pt x="0" y="175446"/>
                  </a:moveTo>
                  <a:lnTo>
                    <a:pt x="0" y="0"/>
                  </a:lnTo>
                  <a:lnTo>
                    <a:pt x="125687" y="0"/>
                  </a:lnTo>
                  <a:lnTo>
                    <a:pt x="125687" y="31733"/>
                  </a:lnTo>
                  <a:lnTo>
                    <a:pt x="47237" y="31733"/>
                  </a:lnTo>
                  <a:lnTo>
                    <a:pt x="47237" y="71349"/>
                  </a:lnTo>
                  <a:lnTo>
                    <a:pt x="115527" y="71349"/>
                  </a:lnTo>
                  <a:lnTo>
                    <a:pt x="115527" y="100294"/>
                  </a:lnTo>
                  <a:lnTo>
                    <a:pt x="47237" y="100294"/>
                  </a:lnTo>
                  <a:lnTo>
                    <a:pt x="47237" y="141929"/>
                  </a:lnTo>
                  <a:lnTo>
                    <a:pt x="127721" y="141929"/>
                  </a:lnTo>
                  <a:lnTo>
                    <a:pt x="127721" y="175446"/>
                  </a:lnTo>
                  <a:lnTo>
                    <a:pt x="0" y="175446"/>
                  </a:ln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37">
              <a:extLst>
                <a:ext uri="{FF2B5EF4-FFF2-40B4-BE49-F238E27FC236}">
                  <a16:creationId xmlns:a16="http://schemas.microsoft.com/office/drawing/2014/main" id="{11764356-7822-FC59-0DA5-23C10227F48E}"/>
                </a:ext>
              </a:extLst>
            </p:cNvPr>
            <p:cNvSpPr/>
            <p:nvPr/>
          </p:nvSpPr>
          <p:spPr>
            <a:xfrm>
              <a:off x="5043419" y="11605160"/>
              <a:ext cx="148215" cy="171555"/>
            </a:xfrm>
            <a:custGeom>
              <a:avLst/>
              <a:gdLst>
                <a:gd name="connsiteX0" fmla="*/ 0 w 151575"/>
                <a:gd name="connsiteY0" fmla="*/ 175446 h 175446"/>
                <a:gd name="connsiteX1" fmla="*/ 0 w 151575"/>
                <a:gd name="connsiteY1" fmla="*/ 0 h 175446"/>
                <a:gd name="connsiteX2" fmla="*/ 56798 w 151575"/>
                <a:gd name="connsiteY2" fmla="*/ 0 h 175446"/>
                <a:gd name="connsiteX3" fmla="*/ 117057 w 151575"/>
                <a:gd name="connsiteY3" fmla="*/ 117448 h 175446"/>
                <a:gd name="connsiteX4" fmla="*/ 117057 w 151575"/>
                <a:gd name="connsiteY4" fmla="*/ 0 h 175446"/>
                <a:gd name="connsiteX5" fmla="*/ 151576 w 151575"/>
                <a:gd name="connsiteY5" fmla="*/ 0 h 175446"/>
                <a:gd name="connsiteX6" fmla="*/ 151576 w 151575"/>
                <a:gd name="connsiteY6" fmla="*/ 175446 h 175446"/>
                <a:gd name="connsiteX7" fmla="*/ 96390 w 151575"/>
                <a:gd name="connsiteY7" fmla="*/ 175446 h 175446"/>
                <a:gd name="connsiteX8" fmla="*/ 34532 w 151575"/>
                <a:gd name="connsiteY8" fmla="*/ 56418 h 175446"/>
                <a:gd name="connsiteX9" fmla="*/ 34532 w 151575"/>
                <a:gd name="connsiteY9" fmla="*/ 175446 h 175446"/>
                <a:gd name="connsiteX10" fmla="*/ 0 w 151575"/>
                <a:gd name="connsiteY10" fmla="*/ 175446 h 1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575" h="175446">
                  <a:moveTo>
                    <a:pt x="0" y="175446"/>
                  </a:moveTo>
                  <a:lnTo>
                    <a:pt x="0" y="0"/>
                  </a:lnTo>
                  <a:lnTo>
                    <a:pt x="56798" y="0"/>
                  </a:lnTo>
                  <a:lnTo>
                    <a:pt x="117057" y="117448"/>
                  </a:lnTo>
                  <a:lnTo>
                    <a:pt x="117057" y="0"/>
                  </a:lnTo>
                  <a:lnTo>
                    <a:pt x="151576" y="0"/>
                  </a:lnTo>
                  <a:lnTo>
                    <a:pt x="151576" y="175446"/>
                  </a:lnTo>
                  <a:lnTo>
                    <a:pt x="96390" y="175446"/>
                  </a:lnTo>
                  <a:lnTo>
                    <a:pt x="34532" y="56418"/>
                  </a:lnTo>
                  <a:lnTo>
                    <a:pt x="34532" y="175446"/>
                  </a:lnTo>
                  <a:lnTo>
                    <a:pt x="0" y="175446"/>
                  </a:ln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38">
              <a:extLst>
                <a:ext uri="{FF2B5EF4-FFF2-40B4-BE49-F238E27FC236}">
                  <a16:creationId xmlns:a16="http://schemas.microsoft.com/office/drawing/2014/main" id="{0A6774DE-D75B-C2E3-C2B8-56D537D0779D}"/>
                </a:ext>
              </a:extLst>
            </p:cNvPr>
            <p:cNvSpPr/>
            <p:nvPr/>
          </p:nvSpPr>
          <p:spPr>
            <a:xfrm>
              <a:off x="5222194" y="11602177"/>
              <a:ext cx="131822" cy="178003"/>
            </a:xfrm>
            <a:custGeom>
              <a:avLst/>
              <a:gdLst>
                <a:gd name="connsiteX0" fmla="*/ 3538 w 134811"/>
                <a:gd name="connsiteY0" fmla="*/ 175658 h 182040"/>
                <a:gd name="connsiteX1" fmla="*/ 3538 w 134811"/>
                <a:gd name="connsiteY1" fmla="*/ 141009 h 182040"/>
                <a:gd name="connsiteX2" fmla="*/ 55899 w 134811"/>
                <a:gd name="connsiteY2" fmla="*/ 150320 h 182040"/>
                <a:gd name="connsiteX3" fmla="*/ 87327 w 134811"/>
                <a:gd name="connsiteY3" fmla="*/ 133708 h 182040"/>
                <a:gd name="connsiteX4" fmla="*/ 82888 w 134811"/>
                <a:gd name="connsiteY4" fmla="*/ 123303 h 182040"/>
                <a:gd name="connsiteX5" fmla="*/ 58759 w 134811"/>
                <a:gd name="connsiteY5" fmla="*/ 110903 h 182040"/>
                <a:gd name="connsiteX6" fmla="*/ 13602 w 134811"/>
                <a:gd name="connsiteY6" fmla="*/ 86617 h 182040"/>
                <a:gd name="connsiteX7" fmla="*/ 0 w 134811"/>
                <a:gd name="connsiteY7" fmla="*/ 53040 h 182040"/>
                <a:gd name="connsiteX8" fmla="*/ 19826 w 134811"/>
                <a:gd name="connsiteY8" fmla="*/ 13505 h 182040"/>
                <a:gd name="connsiteX9" fmla="*/ 70910 w 134811"/>
                <a:gd name="connsiteY9" fmla="*/ 0 h 182040"/>
                <a:gd name="connsiteX10" fmla="*/ 116771 w 134811"/>
                <a:gd name="connsiteY10" fmla="*/ 5640 h 182040"/>
                <a:gd name="connsiteX11" fmla="*/ 121104 w 134811"/>
                <a:gd name="connsiteY11" fmla="*/ 6392 h 182040"/>
                <a:gd name="connsiteX12" fmla="*/ 121104 w 134811"/>
                <a:gd name="connsiteY12" fmla="*/ 39723 h 182040"/>
                <a:gd name="connsiteX13" fmla="*/ 75591 w 134811"/>
                <a:gd name="connsiteY13" fmla="*/ 29967 h 182040"/>
                <a:gd name="connsiteX14" fmla="*/ 46211 w 134811"/>
                <a:gd name="connsiteY14" fmla="*/ 46200 h 182040"/>
                <a:gd name="connsiteX15" fmla="*/ 52141 w 134811"/>
                <a:gd name="connsiteY15" fmla="*/ 56109 h 182040"/>
                <a:gd name="connsiteX16" fmla="*/ 79533 w 134811"/>
                <a:gd name="connsiteY16" fmla="*/ 69249 h 182040"/>
                <a:gd name="connsiteX17" fmla="*/ 122163 w 134811"/>
                <a:gd name="connsiteY17" fmla="*/ 94050 h 182040"/>
                <a:gd name="connsiteX18" fmla="*/ 134812 w 134811"/>
                <a:gd name="connsiteY18" fmla="*/ 126403 h 182040"/>
                <a:gd name="connsiteX19" fmla="*/ 110152 w 134811"/>
                <a:gd name="connsiteY19" fmla="*/ 169904 h 182040"/>
                <a:gd name="connsiteX20" fmla="*/ 57965 w 134811"/>
                <a:gd name="connsiteY20" fmla="*/ 182040 h 182040"/>
                <a:gd name="connsiteX21" fmla="*/ 3538 w 134811"/>
                <a:gd name="connsiteY21" fmla="*/ 175658 h 182040"/>
                <a:gd name="connsiteX22" fmla="*/ 3538 w 134811"/>
                <a:gd name="connsiteY22" fmla="*/ 175658 h 1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811" h="182040">
                  <a:moveTo>
                    <a:pt x="3538" y="175658"/>
                  </a:moveTo>
                  <a:lnTo>
                    <a:pt x="3538" y="141009"/>
                  </a:lnTo>
                  <a:cubicBezTo>
                    <a:pt x="23092" y="147216"/>
                    <a:pt x="40540" y="150320"/>
                    <a:pt x="55899" y="150320"/>
                  </a:cubicBezTo>
                  <a:cubicBezTo>
                    <a:pt x="76859" y="150320"/>
                    <a:pt x="87327" y="144780"/>
                    <a:pt x="87327" y="133708"/>
                  </a:cubicBezTo>
                  <a:cubicBezTo>
                    <a:pt x="87327" y="129580"/>
                    <a:pt x="85842" y="126112"/>
                    <a:pt x="82888" y="123303"/>
                  </a:cubicBezTo>
                  <a:cubicBezTo>
                    <a:pt x="79745" y="120324"/>
                    <a:pt x="71704" y="116194"/>
                    <a:pt x="58759" y="110903"/>
                  </a:cubicBezTo>
                  <a:cubicBezTo>
                    <a:pt x="35740" y="101488"/>
                    <a:pt x="20669" y="93395"/>
                    <a:pt x="13602" y="86617"/>
                  </a:cubicBezTo>
                  <a:cubicBezTo>
                    <a:pt x="4530" y="77856"/>
                    <a:pt x="0" y="66667"/>
                    <a:pt x="0" y="53040"/>
                  </a:cubicBezTo>
                  <a:cubicBezTo>
                    <a:pt x="0" y="35768"/>
                    <a:pt x="6596" y="22591"/>
                    <a:pt x="19826" y="13505"/>
                  </a:cubicBezTo>
                  <a:cubicBezTo>
                    <a:pt x="32876" y="4499"/>
                    <a:pt x="49914" y="0"/>
                    <a:pt x="70910" y="0"/>
                  </a:cubicBezTo>
                  <a:cubicBezTo>
                    <a:pt x="82715" y="0"/>
                    <a:pt x="98011" y="1874"/>
                    <a:pt x="116771" y="5640"/>
                  </a:cubicBezTo>
                  <a:lnTo>
                    <a:pt x="121104" y="6392"/>
                  </a:lnTo>
                  <a:lnTo>
                    <a:pt x="121104" y="39723"/>
                  </a:lnTo>
                  <a:cubicBezTo>
                    <a:pt x="104808" y="33214"/>
                    <a:pt x="89639" y="29967"/>
                    <a:pt x="75591" y="29967"/>
                  </a:cubicBezTo>
                  <a:cubicBezTo>
                    <a:pt x="55988" y="29967"/>
                    <a:pt x="46211" y="35370"/>
                    <a:pt x="46211" y="46200"/>
                  </a:cubicBezTo>
                  <a:cubicBezTo>
                    <a:pt x="46211" y="50248"/>
                    <a:pt x="48182" y="53550"/>
                    <a:pt x="52141" y="56109"/>
                  </a:cubicBezTo>
                  <a:cubicBezTo>
                    <a:pt x="55286" y="58101"/>
                    <a:pt x="64416" y="62479"/>
                    <a:pt x="79533" y="69249"/>
                  </a:cubicBezTo>
                  <a:cubicBezTo>
                    <a:pt x="100778" y="78756"/>
                    <a:pt x="115000" y="87021"/>
                    <a:pt x="122163" y="94050"/>
                  </a:cubicBezTo>
                  <a:cubicBezTo>
                    <a:pt x="130601" y="102389"/>
                    <a:pt x="134812" y="113178"/>
                    <a:pt x="134812" y="126403"/>
                  </a:cubicBezTo>
                  <a:cubicBezTo>
                    <a:pt x="134812" y="145412"/>
                    <a:pt x="126592" y="159913"/>
                    <a:pt x="110152" y="169904"/>
                  </a:cubicBezTo>
                  <a:cubicBezTo>
                    <a:pt x="96686" y="178006"/>
                    <a:pt x="79283" y="182040"/>
                    <a:pt x="57965" y="182040"/>
                  </a:cubicBezTo>
                  <a:cubicBezTo>
                    <a:pt x="39940" y="182041"/>
                    <a:pt x="21790" y="179921"/>
                    <a:pt x="3538" y="175658"/>
                  </a:cubicBezTo>
                  <a:lnTo>
                    <a:pt x="3538" y="175658"/>
                  </a:ln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pic>
        <p:nvPicPr>
          <p:cNvPr id="4" name="Picture 3" descr="Logotipo&#10;&#10;Descripción generada automáticamente">
            <a:extLst>
              <a:ext uri="{FF2B5EF4-FFF2-40B4-BE49-F238E27FC236}">
                <a16:creationId xmlns:a16="http://schemas.microsoft.com/office/drawing/2014/main" id="{B8E92BB7-C881-A0AA-5211-B14ADEFC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41563" y="581708"/>
            <a:ext cx="1539757" cy="412613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06CCA06-2814-2A45-43EF-48598F452CEA}"/>
              </a:ext>
            </a:extLst>
          </p:cNvPr>
          <p:cNvSpPr txBox="1">
            <a:spLocks/>
          </p:cNvSpPr>
          <p:nvPr/>
        </p:nvSpPr>
        <p:spPr>
          <a:xfrm>
            <a:off x="925186" y="1282374"/>
            <a:ext cx="83335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 defTabSz="4475204"/>
            <a:r>
              <a:rPr lang="en-US" sz="1600">
                <a:solidFill>
                  <a:schemeClr val="tx1"/>
                </a:solidFill>
                <a:latin typeface="Siemens Sans" panose="02020500000000000000" pitchFamily="18" charset="0"/>
              </a:rPr>
              <a:t>Mahda Noura, Haoyu Ren, Kirill Dorofeev, Martin </a:t>
            </a:r>
            <a:r>
              <a:rPr lang="en-US" sz="1600" err="1">
                <a:solidFill>
                  <a:schemeClr val="tx1"/>
                </a:solidFill>
                <a:latin typeface="Siemens Sans" panose="02020500000000000000" pitchFamily="18" charset="0"/>
              </a:rPr>
              <a:t>Östreicher</a:t>
            </a:r>
            <a:r>
              <a:rPr lang="en-US" sz="1600">
                <a:solidFill>
                  <a:schemeClr val="tx1"/>
                </a:solidFill>
                <a:latin typeface="Siemens Sans" panose="02020500000000000000" pitchFamily="18" charset="0"/>
              </a:rPr>
              <a:t>, Nilay </a:t>
            </a:r>
            <a:r>
              <a:rPr lang="en-US" sz="1600" err="1">
                <a:solidFill>
                  <a:schemeClr val="tx1"/>
                </a:solidFill>
                <a:latin typeface="Siemens Sans" panose="02020500000000000000" pitchFamily="18" charset="0"/>
              </a:rPr>
              <a:t>Tüfek</a:t>
            </a:r>
            <a:r>
              <a:rPr lang="en-US" sz="1600">
                <a:solidFill>
                  <a:schemeClr val="tx1"/>
                </a:solidFill>
                <a:latin typeface="Siemens Sans" panose="02020500000000000000" pitchFamily="18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Siemens Sans" panose="02020500000000000000" pitchFamily="18" charset="0"/>
              </a:rPr>
              <a:t>Özkaya</a:t>
            </a:r>
            <a:r>
              <a:rPr lang="en-US" sz="1600">
                <a:solidFill>
                  <a:schemeClr val="tx1"/>
                </a:solidFill>
                <a:latin typeface="Siemens Sans" panose="02020500000000000000" pitchFamily="18" charset="0"/>
              </a:rPr>
              <a:t>, Darko Anicic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B41CD-59D8-5028-0E37-01CF55B4D04A}"/>
              </a:ext>
            </a:extLst>
          </p:cNvPr>
          <p:cNvGrpSpPr/>
          <p:nvPr/>
        </p:nvGrpSpPr>
        <p:grpSpPr>
          <a:xfrm>
            <a:off x="7021244" y="2446148"/>
            <a:ext cx="1080420" cy="615908"/>
            <a:chOff x="19206582" y="22065422"/>
            <a:chExt cx="4050946" cy="2309297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F0ECFD59-D642-BC14-9AEB-FDFA0D43C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D373C"/>
                </a:clrFrom>
                <a:clrTo>
                  <a:srgbClr val="2D373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358711" y="22065422"/>
              <a:ext cx="1899106" cy="157373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5649B3-A16B-9769-09DC-23A5081555A6}"/>
                </a:ext>
              </a:extLst>
            </p:cNvPr>
            <p:cNvSpPr txBox="1"/>
            <p:nvPr/>
          </p:nvSpPr>
          <p:spPr>
            <a:xfrm>
              <a:off x="19206582" y="23789975"/>
              <a:ext cx="4050946" cy="584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>
                  <a:highlight>
                    <a:srgbClr val="FFFFFF"/>
                  </a:highlight>
                  <a:latin typeface="Siemens Sans" panose="02020500000000000000" pitchFamily="18" charset="0"/>
                </a:rPr>
                <a:t>MicroCEP</a:t>
              </a:r>
              <a:r>
                <a:rPr lang="en-US" sz="1400" dirty="0">
                  <a:highlight>
                    <a:srgbClr val="FFFFFF"/>
                  </a:highlight>
                  <a:latin typeface="Siemens Sans" panose="02020500000000000000" pitchFamily="18" charset="0"/>
                </a:rPr>
                <a:t> Engine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DA3BBFD-8780-EC74-90E0-1C2E9B889482}"/>
              </a:ext>
            </a:extLst>
          </p:cNvPr>
          <p:cNvGrpSpPr/>
          <p:nvPr/>
        </p:nvGrpSpPr>
        <p:grpSpPr>
          <a:xfrm>
            <a:off x="6057646" y="3608243"/>
            <a:ext cx="1076330" cy="1054310"/>
            <a:chOff x="6657836" y="3975171"/>
            <a:chExt cx="1287684" cy="1261340"/>
          </a:xfrm>
        </p:grpSpPr>
        <p:grpSp>
          <p:nvGrpSpPr>
            <p:cNvPr id="26" name="Gruppieren 7">
              <a:extLst>
                <a:ext uri="{FF2B5EF4-FFF2-40B4-BE49-F238E27FC236}">
                  <a16:creationId xmlns:a16="http://schemas.microsoft.com/office/drawing/2014/main" id="{319B2D36-196B-4FE8-854A-9DB396DCE935}"/>
                </a:ext>
              </a:extLst>
            </p:cNvPr>
            <p:cNvGrpSpPr>
              <a:grpSpLocks/>
            </p:cNvGrpSpPr>
            <p:nvPr/>
          </p:nvGrpSpPr>
          <p:grpSpPr>
            <a:xfrm>
              <a:off x="6959904" y="3975171"/>
              <a:ext cx="693937" cy="676599"/>
              <a:chOff x="2474051" y="2463279"/>
              <a:chExt cx="1381088" cy="1232895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28" name="Freihandform: Form 18">
                <a:extLst>
                  <a:ext uri="{FF2B5EF4-FFF2-40B4-BE49-F238E27FC236}">
                    <a16:creationId xmlns:a16="http://schemas.microsoft.com/office/drawing/2014/main" id="{6D8B3C91-BE5D-9CF6-CD7B-F99B7D615C04}"/>
                  </a:ext>
                </a:extLst>
              </p:cNvPr>
              <p:cNvSpPr/>
              <p:nvPr/>
            </p:nvSpPr>
            <p:spPr>
              <a:xfrm>
                <a:off x="2482857" y="2512515"/>
                <a:ext cx="1239397" cy="1137842"/>
              </a:xfrm>
              <a:custGeom>
                <a:avLst/>
                <a:gdLst>
                  <a:gd name="connsiteX0" fmla="*/ 695135 w 1815750"/>
                  <a:gd name="connsiteY0" fmla="*/ 1666970 h 1666970"/>
                  <a:gd name="connsiteX1" fmla="*/ 0 w 1815750"/>
                  <a:gd name="connsiteY1" fmla="*/ 95 h 1666970"/>
                  <a:gd name="connsiteX2" fmla="*/ 386715 w 1815750"/>
                  <a:gd name="connsiteY2" fmla="*/ 95 h 1666970"/>
                  <a:gd name="connsiteX3" fmla="*/ 707708 w 1815750"/>
                  <a:gd name="connsiteY3" fmla="*/ 824484 h 1666970"/>
                  <a:gd name="connsiteX4" fmla="*/ 907256 w 1815750"/>
                  <a:gd name="connsiteY4" fmla="*/ 1394174 h 1666970"/>
                  <a:gd name="connsiteX5" fmla="*/ 912019 w 1815750"/>
                  <a:gd name="connsiteY5" fmla="*/ 1394174 h 1666970"/>
                  <a:gd name="connsiteX6" fmla="*/ 1119950 w 1815750"/>
                  <a:gd name="connsiteY6" fmla="*/ 816293 h 1666970"/>
                  <a:gd name="connsiteX7" fmla="*/ 1441418 w 1815750"/>
                  <a:gd name="connsiteY7" fmla="*/ 0 h 1666970"/>
                  <a:gd name="connsiteX8" fmla="*/ 1815751 w 1815750"/>
                  <a:gd name="connsiteY8" fmla="*/ 0 h 1666970"/>
                  <a:gd name="connsiteX9" fmla="*/ 1108805 w 1815750"/>
                  <a:gd name="connsiteY9" fmla="*/ 1666875 h 1666970"/>
                  <a:gd name="connsiteX10" fmla="*/ 695135 w 1815750"/>
                  <a:gd name="connsiteY10" fmla="*/ 1666875 h 166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5750" h="1666970">
                    <a:moveTo>
                      <a:pt x="695135" y="1666970"/>
                    </a:moveTo>
                    <a:lnTo>
                      <a:pt x="0" y="95"/>
                    </a:lnTo>
                    <a:lnTo>
                      <a:pt x="386715" y="95"/>
                    </a:lnTo>
                    <a:lnTo>
                      <a:pt x="707708" y="824484"/>
                    </a:lnTo>
                    <a:cubicBezTo>
                      <a:pt x="827818" y="1134047"/>
                      <a:pt x="877538" y="1291971"/>
                      <a:pt x="907256" y="1394174"/>
                    </a:cubicBezTo>
                    <a:lnTo>
                      <a:pt x="912019" y="1394174"/>
                    </a:lnTo>
                    <a:cubicBezTo>
                      <a:pt x="938022" y="1302830"/>
                      <a:pt x="978027" y="1197769"/>
                      <a:pt x="1119950" y="816293"/>
                    </a:cubicBezTo>
                    <a:lnTo>
                      <a:pt x="1441418" y="0"/>
                    </a:lnTo>
                    <a:lnTo>
                      <a:pt x="1815751" y="0"/>
                    </a:lnTo>
                    <a:lnTo>
                      <a:pt x="1108805" y="1666875"/>
                    </a:lnTo>
                    <a:lnTo>
                      <a:pt x="695135" y="1666875"/>
                    </a:lnTo>
                    <a:close/>
                  </a:path>
                </a:pathLst>
              </a:custGeom>
              <a:solidFill>
                <a:srgbClr val="92D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>
                  <a:solidFill>
                    <a:prstClr val="white"/>
                  </a:solidFill>
                  <a:latin typeface="Arial"/>
                  <a:ea typeface="+mn-ea"/>
                </a:endParaRPr>
              </a:p>
            </p:txBody>
          </p:sp>
          <p:grpSp>
            <p:nvGrpSpPr>
              <p:cNvPr id="29" name="Grafik 54">
                <a:extLst>
                  <a:ext uri="{FF2B5EF4-FFF2-40B4-BE49-F238E27FC236}">
                    <a16:creationId xmlns:a16="http://schemas.microsoft.com/office/drawing/2014/main" id="{72D851F5-F2CD-DCB0-96DA-154D6CABEED9}"/>
                  </a:ext>
                </a:extLst>
              </p:cNvPr>
              <p:cNvGrpSpPr/>
              <p:nvPr/>
            </p:nvGrpSpPr>
            <p:grpSpPr>
              <a:xfrm>
                <a:off x="2700659" y="2751781"/>
                <a:ext cx="1068163" cy="944393"/>
                <a:chOff x="2700659" y="2751781"/>
                <a:chExt cx="1444380" cy="1277018"/>
              </a:xfrm>
              <a:grpFill/>
            </p:grpSpPr>
            <p:sp>
              <p:nvSpPr>
                <p:cNvPr id="64" name="Freihandform: Form 57">
                  <a:extLst>
                    <a:ext uri="{FF2B5EF4-FFF2-40B4-BE49-F238E27FC236}">
                      <a16:creationId xmlns:a16="http://schemas.microsoft.com/office/drawing/2014/main" id="{BA79A16F-7864-EF80-4CA0-3A5B1CAE6CBD}"/>
                    </a:ext>
                  </a:extLst>
                </p:cNvPr>
                <p:cNvSpPr/>
                <p:nvPr/>
              </p:nvSpPr>
              <p:spPr>
                <a:xfrm>
                  <a:off x="2700659" y="2947973"/>
                  <a:ext cx="1268867" cy="1080826"/>
                </a:xfrm>
                <a:custGeom>
                  <a:avLst/>
                  <a:gdLst>
                    <a:gd name="connsiteX0" fmla="*/ 1048 w 1268867"/>
                    <a:gd name="connsiteY0" fmla="*/ 932068 h 1080826"/>
                    <a:gd name="connsiteX1" fmla="*/ 49340 w 1268867"/>
                    <a:gd name="connsiteY1" fmla="*/ 968739 h 1080826"/>
                    <a:gd name="connsiteX2" fmla="*/ 224790 w 1268867"/>
                    <a:gd name="connsiteY2" fmla="*/ 993790 h 1080826"/>
                    <a:gd name="connsiteX3" fmla="*/ 435388 w 1268867"/>
                    <a:gd name="connsiteY3" fmla="*/ 891872 h 1080826"/>
                    <a:gd name="connsiteX4" fmla="*/ 713137 w 1268867"/>
                    <a:gd name="connsiteY4" fmla="*/ 593740 h 1080826"/>
                    <a:gd name="connsiteX5" fmla="*/ 796957 w 1268867"/>
                    <a:gd name="connsiteY5" fmla="*/ 406478 h 1080826"/>
                    <a:gd name="connsiteX6" fmla="*/ 791147 w 1268867"/>
                    <a:gd name="connsiteY6" fmla="*/ 313133 h 1080826"/>
                    <a:gd name="connsiteX7" fmla="*/ 773906 w 1268867"/>
                    <a:gd name="connsiteY7" fmla="*/ 207787 h 1080826"/>
                    <a:gd name="connsiteX8" fmla="*/ 932974 w 1268867"/>
                    <a:gd name="connsiteY8" fmla="*/ 5381 h 1080826"/>
                    <a:gd name="connsiteX9" fmla="*/ 986219 w 1268867"/>
                    <a:gd name="connsiteY9" fmla="*/ 46 h 1080826"/>
                    <a:gd name="connsiteX10" fmla="*/ 990600 w 1268867"/>
                    <a:gd name="connsiteY10" fmla="*/ 9952 h 1080826"/>
                    <a:gd name="connsiteX11" fmla="*/ 968978 w 1268867"/>
                    <a:gd name="connsiteY11" fmla="*/ 94249 h 1080826"/>
                    <a:gd name="connsiteX12" fmla="*/ 963740 w 1268867"/>
                    <a:gd name="connsiteY12" fmla="*/ 113775 h 1080826"/>
                    <a:gd name="connsiteX13" fmla="*/ 976979 w 1268867"/>
                    <a:gd name="connsiteY13" fmla="*/ 193880 h 1080826"/>
                    <a:gd name="connsiteX14" fmla="*/ 1084898 w 1268867"/>
                    <a:gd name="connsiteY14" fmla="*/ 288940 h 1080826"/>
                    <a:gd name="connsiteX15" fmla="*/ 1116330 w 1268867"/>
                    <a:gd name="connsiteY15" fmla="*/ 299703 h 1080826"/>
                    <a:gd name="connsiteX16" fmla="*/ 1133666 w 1268867"/>
                    <a:gd name="connsiteY16" fmla="*/ 291416 h 1080826"/>
                    <a:gd name="connsiteX17" fmla="*/ 1155954 w 1268867"/>
                    <a:gd name="connsiteY17" fmla="*/ 236171 h 1080826"/>
                    <a:gd name="connsiteX18" fmla="*/ 1177385 w 1268867"/>
                    <a:gd name="connsiteY18" fmla="*/ 179307 h 1080826"/>
                    <a:gd name="connsiteX19" fmla="*/ 1189482 w 1268867"/>
                    <a:gd name="connsiteY19" fmla="*/ 170639 h 1080826"/>
                    <a:gd name="connsiteX20" fmla="*/ 1227487 w 1268867"/>
                    <a:gd name="connsiteY20" fmla="*/ 167972 h 1080826"/>
                    <a:gd name="connsiteX21" fmla="*/ 1239965 w 1268867"/>
                    <a:gd name="connsiteY21" fmla="*/ 175878 h 1080826"/>
                    <a:gd name="connsiteX22" fmla="*/ 1267301 w 1268867"/>
                    <a:gd name="connsiteY22" fmla="*/ 337612 h 1080826"/>
                    <a:gd name="connsiteX23" fmla="*/ 1197769 w 1268867"/>
                    <a:gd name="connsiteY23" fmla="*/ 469057 h 1080826"/>
                    <a:gd name="connsiteX24" fmla="*/ 1087946 w 1268867"/>
                    <a:gd name="connsiteY24" fmla="*/ 508872 h 1080826"/>
                    <a:gd name="connsiteX25" fmla="*/ 998030 w 1268867"/>
                    <a:gd name="connsiteY25" fmla="*/ 568118 h 1080826"/>
                    <a:gd name="connsiteX26" fmla="*/ 764762 w 1268867"/>
                    <a:gd name="connsiteY26" fmla="*/ 844628 h 1080826"/>
                    <a:gd name="connsiteX27" fmla="*/ 468725 w 1268867"/>
                    <a:gd name="connsiteY27" fmla="*/ 1040081 h 1080826"/>
                    <a:gd name="connsiteX28" fmla="*/ 260794 w 1268867"/>
                    <a:gd name="connsiteY28" fmla="*/ 1080467 h 1080826"/>
                    <a:gd name="connsiteX29" fmla="*/ 3239 w 1268867"/>
                    <a:gd name="connsiteY29" fmla="*/ 939497 h 1080826"/>
                    <a:gd name="connsiteX30" fmla="*/ 0 w 1268867"/>
                    <a:gd name="connsiteY30" fmla="*/ 933211 h 1080826"/>
                    <a:gd name="connsiteX31" fmla="*/ 1048 w 1268867"/>
                    <a:gd name="connsiteY31" fmla="*/ 932068 h 1080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268867" h="1080826">
                      <a:moveTo>
                        <a:pt x="1048" y="932068"/>
                      </a:moveTo>
                      <a:cubicBezTo>
                        <a:pt x="17050" y="944450"/>
                        <a:pt x="31623" y="958547"/>
                        <a:pt x="49340" y="968739"/>
                      </a:cubicBezTo>
                      <a:cubicBezTo>
                        <a:pt x="104584" y="1000648"/>
                        <a:pt x="163544" y="1005029"/>
                        <a:pt x="224790" y="993790"/>
                      </a:cubicBezTo>
                      <a:cubicBezTo>
                        <a:pt x="304324" y="979121"/>
                        <a:pt x="372428" y="939973"/>
                        <a:pt x="435388" y="891872"/>
                      </a:cubicBezTo>
                      <a:cubicBezTo>
                        <a:pt x="544735" y="808338"/>
                        <a:pt x="637127" y="708421"/>
                        <a:pt x="713137" y="593740"/>
                      </a:cubicBezTo>
                      <a:cubicBezTo>
                        <a:pt x="751332" y="536114"/>
                        <a:pt x="781145" y="474487"/>
                        <a:pt x="796957" y="406478"/>
                      </a:cubicBezTo>
                      <a:cubicBezTo>
                        <a:pt x="804482" y="374188"/>
                        <a:pt x="800576" y="343899"/>
                        <a:pt x="791147" y="313133"/>
                      </a:cubicBezTo>
                      <a:cubicBezTo>
                        <a:pt x="780669" y="278843"/>
                        <a:pt x="773525" y="243982"/>
                        <a:pt x="773906" y="207787"/>
                      </a:cubicBezTo>
                      <a:cubicBezTo>
                        <a:pt x="774859" y="102059"/>
                        <a:pt x="840010" y="31860"/>
                        <a:pt x="932974" y="5381"/>
                      </a:cubicBezTo>
                      <a:cubicBezTo>
                        <a:pt x="949833" y="618"/>
                        <a:pt x="968407" y="1380"/>
                        <a:pt x="986219" y="46"/>
                      </a:cubicBezTo>
                      <a:cubicBezTo>
                        <a:pt x="995362" y="-620"/>
                        <a:pt x="991553" y="6047"/>
                        <a:pt x="990600" y="9952"/>
                      </a:cubicBezTo>
                      <a:cubicBezTo>
                        <a:pt x="983552" y="38051"/>
                        <a:pt x="976217" y="66150"/>
                        <a:pt x="968978" y="94249"/>
                      </a:cubicBezTo>
                      <a:cubicBezTo>
                        <a:pt x="967264" y="100821"/>
                        <a:pt x="966407" y="107679"/>
                        <a:pt x="963740" y="113775"/>
                      </a:cubicBezTo>
                      <a:cubicBezTo>
                        <a:pt x="950881" y="143398"/>
                        <a:pt x="962787" y="169401"/>
                        <a:pt x="976979" y="193880"/>
                      </a:cubicBezTo>
                      <a:cubicBezTo>
                        <a:pt x="1002125" y="237410"/>
                        <a:pt x="1038701" y="268842"/>
                        <a:pt x="1084898" y="288940"/>
                      </a:cubicBezTo>
                      <a:cubicBezTo>
                        <a:pt x="1094994" y="293321"/>
                        <a:pt x="1106138" y="295607"/>
                        <a:pt x="1116330" y="299703"/>
                      </a:cubicBezTo>
                      <a:cubicBezTo>
                        <a:pt x="1125760" y="303513"/>
                        <a:pt x="1130427" y="299512"/>
                        <a:pt x="1133666" y="291416"/>
                      </a:cubicBezTo>
                      <a:cubicBezTo>
                        <a:pt x="1141095" y="273033"/>
                        <a:pt x="1148715" y="254650"/>
                        <a:pt x="1155954" y="236171"/>
                      </a:cubicBezTo>
                      <a:cubicBezTo>
                        <a:pt x="1163383" y="217312"/>
                        <a:pt x="1170623" y="198357"/>
                        <a:pt x="1177385" y="179307"/>
                      </a:cubicBezTo>
                      <a:cubicBezTo>
                        <a:pt x="1179576" y="173020"/>
                        <a:pt x="1182910" y="170830"/>
                        <a:pt x="1189482" y="170639"/>
                      </a:cubicBezTo>
                      <a:cubicBezTo>
                        <a:pt x="1202150" y="170258"/>
                        <a:pt x="1214914" y="169306"/>
                        <a:pt x="1227487" y="167972"/>
                      </a:cubicBezTo>
                      <a:cubicBezTo>
                        <a:pt x="1234250" y="167210"/>
                        <a:pt x="1237583" y="169782"/>
                        <a:pt x="1239965" y="175878"/>
                      </a:cubicBezTo>
                      <a:cubicBezTo>
                        <a:pt x="1259777" y="227980"/>
                        <a:pt x="1273683" y="281701"/>
                        <a:pt x="1267301" y="337612"/>
                      </a:cubicBezTo>
                      <a:cubicBezTo>
                        <a:pt x="1261396" y="389619"/>
                        <a:pt x="1242536" y="437149"/>
                        <a:pt x="1197769" y="469057"/>
                      </a:cubicBezTo>
                      <a:cubicBezTo>
                        <a:pt x="1165098" y="492298"/>
                        <a:pt x="1127379" y="506300"/>
                        <a:pt x="1087946" y="508872"/>
                      </a:cubicBezTo>
                      <a:cubicBezTo>
                        <a:pt x="1044988" y="511730"/>
                        <a:pt x="1019080" y="533923"/>
                        <a:pt x="998030" y="568118"/>
                      </a:cubicBezTo>
                      <a:cubicBezTo>
                        <a:pt x="934022" y="671845"/>
                        <a:pt x="852964" y="761475"/>
                        <a:pt x="764762" y="844628"/>
                      </a:cubicBezTo>
                      <a:cubicBezTo>
                        <a:pt x="677609" y="926829"/>
                        <a:pt x="580549" y="994933"/>
                        <a:pt x="468725" y="1040081"/>
                      </a:cubicBezTo>
                      <a:cubicBezTo>
                        <a:pt x="402050" y="1066942"/>
                        <a:pt x="333089" y="1083515"/>
                        <a:pt x="260794" y="1080467"/>
                      </a:cubicBezTo>
                      <a:cubicBezTo>
                        <a:pt x="152210" y="1075800"/>
                        <a:pt x="65342" y="1029890"/>
                        <a:pt x="3239" y="939497"/>
                      </a:cubicBezTo>
                      <a:cubicBezTo>
                        <a:pt x="1905" y="937592"/>
                        <a:pt x="1048" y="935306"/>
                        <a:pt x="0" y="933211"/>
                      </a:cubicBezTo>
                      <a:cubicBezTo>
                        <a:pt x="381" y="932639"/>
                        <a:pt x="762" y="932353"/>
                        <a:pt x="1048" y="9320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65" name="Freihandform: Form 58">
                  <a:extLst>
                    <a:ext uri="{FF2B5EF4-FFF2-40B4-BE49-F238E27FC236}">
                      <a16:creationId xmlns:a16="http://schemas.microsoft.com/office/drawing/2014/main" id="{B1A8688C-D3F3-EDD1-CAD2-7412B2988686}"/>
                    </a:ext>
                  </a:extLst>
                </p:cNvPr>
                <p:cNvSpPr/>
                <p:nvPr/>
              </p:nvSpPr>
              <p:spPr>
                <a:xfrm>
                  <a:off x="3933194" y="2751781"/>
                  <a:ext cx="211845" cy="217197"/>
                </a:xfrm>
                <a:custGeom>
                  <a:avLst/>
                  <a:gdLst>
                    <a:gd name="connsiteX0" fmla="*/ 95 w 211845"/>
                    <a:gd name="connsiteY0" fmla="*/ 163472 h 217197"/>
                    <a:gd name="connsiteX1" fmla="*/ 0 w 211845"/>
                    <a:gd name="connsiteY1" fmla="*/ 162710 h 217197"/>
                    <a:gd name="connsiteX2" fmla="*/ 28861 w 211845"/>
                    <a:gd name="connsiteY2" fmla="*/ 62126 h 217197"/>
                    <a:gd name="connsiteX3" fmla="*/ 44005 w 211845"/>
                    <a:gd name="connsiteY3" fmla="*/ 6976 h 217197"/>
                    <a:gd name="connsiteX4" fmla="*/ 55626 w 211845"/>
                    <a:gd name="connsiteY4" fmla="*/ 1166 h 217197"/>
                    <a:gd name="connsiteX5" fmla="*/ 203645 w 211845"/>
                    <a:gd name="connsiteY5" fmla="*/ 50886 h 217197"/>
                    <a:gd name="connsiteX6" fmla="*/ 210884 w 211845"/>
                    <a:gd name="connsiteY6" fmla="*/ 64412 h 217197"/>
                    <a:gd name="connsiteX7" fmla="*/ 171069 w 211845"/>
                    <a:gd name="connsiteY7" fmla="*/ 209096 h 217197"/>
                    <a:gd name="connsiteX8" fmla="*/ 158305 w 211845"/>
                    <a:gd name="connsiteY8" fmla="*/ 215954 h 217197"/>
                    <a:gd name="connsiteX9" fmla="*/ 13811 w 211845"/>
                    <a:gd name="connsiteY9" fmla="*/ 167186 h 217197"/>
                    <a:gd name="connsiteX10" fmla="*/ 95 w 211845"/>
                    <a:gd name="connsiteY10" fmla="*/ 163472 h 217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1845" h="217197">
                      <a:moveTo>
                        <a:pt x="95" y="163472"/>
                      </a:moveTo>
                      <a:cubicBezTo>
                        <a:pt x="95" y="163472"/>
                        <a:pt x="0" y="162710"/>
                        <a:pt x="0" y="162710"/>
                      </a:cubicBezTo>
                      <a:cubicBezTo>
                        <a:pt x="11811" y="129848"/>
                        <a:pt x="19050" y="95654"/>
                        <a:pt x="28861" y="62126"/>
                      </a:cubicBezTo>
                      <a:cubicBezTo>
                        <a:pt x="34195" y="43838"/>
                        <a:pt x="39338" y="25454"/>
                        <a:pt x="44005" y="6976"/>
                      </a:cubicBezTo>
                      <a:cubicBezTo>
                        <a:pt x="45815" y="-263"/>
                        <a:pt x="48673" y="-1216"/>
                        <a:pt x="55626" y="1166"/>
                      </a:cubicBezTo>
                      <a:cubicBezTo>
                        <a:pt x="104870" y="18025"/>
                        <a:pt x="154210" y="34598"/>
                        <a:pt x="203645" y="50886"/>
                      </a:cubicBezTo>
                      <a:cubicBezTo>
                        <a:pt x="211360" y="53458"/>
                        <a:pt x="213265" y="56220"/>
                        <a:pt x="210884" y="64412"/>
                      </a:cubicBezTo>
                      <a:cubicBezTo>
                        <a:pt x="197167" y="112513"/>
                        <a:pt x="183928" y="160805"/>
                        <a:pt x="171069" y="209096"/>
                      </a:cubicBezTo>
                      <a:cubicBezTo>
                        <a:pt x="168878" y="217288"/>
                        <a:pt x="166116" y="218621"/>
                        <a:pt x="158305" y="215954"/>
                      </a:cubicBezTo>
                      <a:cubicBezTo>
                        <a:pt x="110204" y="199381"/>
                        <a:pt x="62008" y="183379"/>
                        <a:pt x="13811" y="167186"/>
                      </a:cubicBezTo>
                      <a:cubicBezTo>
                        <a:pt x="9334" y="165758"/>
                        <a:pt x="4667" y="164710"/>
                        <a:pt x="95" y="1634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66" name="Freihandform: Form 59">
                  <a:extLst>
                    <a:ext uri="{FF2B5EF4-FFF2-40B4-BE49-F238E27FC236}">
                      <a16:creationId xmlns:a16="http://schemas.microsoft.com/office/drawing/2014/main" id="{1A275604-E212-145C-179D-8C642071F2A7}"/>
                    </a:ext>
                  </a:extLst>
                </p:cNvPr>
                <p:cNvSpPr/>
                <p:nvPr/>
              </p:nvSpPr>
              <p:spPr>
                <a:xfrm>
                  <a:off x="4029132" y="3121374"/>
                  <a:ext cx="103746" cy="111734"/>
                </a:xfrm>
                <a:custGeom>
                  <a:avLst/>
                  <a:gdLst>
                    <a:gd name="connsiteX0" fmla="*/ 18552 w 103746"/>
                    <a:gd name="connsiteY0" fmla="*/ 2381 h 111734"/>
                    <a:gd name="connsiteX1" fmla="*/ 22838 w 103746"/>
                    <a:gd name="connsiteY1" fmla="*/ 0 h 111734"/>
                    <a:gd name="connsiteX2" fmla="*/ 33792 w 103746"/>
                    <a:gd name="connsiteY2" fmla="*/ 6286 h 111734"/>
                    <a:gd name="connsiteX3" fmla="*/ 96847 w 103746"/>
                    <a:gd name="connsiteY3" fmla="*/ 27718 h 111734"/>
                    <a:gd name="connsiteX4" fmla="*/ 102944 w 103746"/>
                    <a:gd name="connsiteY4" fmla="*/ 38290 h 111734"/>
                    <a:gd name="connsiteX5" fmla="*/ 84465 w 103746"/>
                    <a:gd name="connsiteY5" fmla="*/ 104680 h 111734"/>
                    <a:gd name="connsiteX6" fmla="*/ 76083 w 103746"/>
                    <a:gd name="connsiteY6" fmla="*/ 111061 h 111734"/>
                    <a:gd name="connsiteX7" fmla="*/ 7408 w 103746"/>
                    <a:gd name="connsiteY7" fmla="*/ 87916 h 111734"/>
                    <a:gd name="connsiteX8" fmla="*/ 1026 w 103746"/>
                    <a:gd name="connsiteY8" fmla="*/ 74771 h 111734"/>
                    <a:gd name="connsiteX9" fmla="*/ 17504 w 103746"/>
                    <a:gd name="connsiteY9" fmla="*/ 15240 h 111734"/>
                    <a:gd name="connsiteX10" fmla="*/ 18552 w 103746"/>
                    <a:gd name="connsiteY10" fmla="*/ 2381 h 11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3746" h="111734">
                      <a:moveTo>
                        <a:pt x="18552" y="2381"/>
                      </a:moveTo>
                      <a:cubicBezTo>
                        <a:pt x="19981" y="1619"/>
                        <a:pt x="21409" y="762"/>
                        <a:pt x="22838" y="0"/>
                      </a:cubicBezTo>
                      <a:cubicBezTo>
                        <a:pt x="24934" y="4763"/>
                        <a:pt x="29887" y="4953"/>
                        <a:pt x="33792" y="6286"/>
                      </a:cubicBezTo>
                      <a:cubicBezTo>
                        <a:pt x="54747" y="13621"/>
                        <a:pt x="75702" y="21050"/>
                        <a:pt x="96847" y="27718"/>
                      </a:cubicBezTo>
                      <a:cubicBezTo>
                        <a:pt x="103039" y="29718"/>
                        <a:pt x="105039" y="31337"/>
                        <a:pt x="102944" y="38290"/>
                      </a:cubicBezTo>
                      <a:cubicBezTo>
                        <a:pt x="96371" y="60293"/>
                        <a:pt x="90656" y="82582"/>
                        <a:pt x="84465" y="104680"/>
                      </a:cubicBezTo>
                      <a:cubicBezTo>
                        <a:pt x="83322" y="108680"/>
                        <a:pt x="83132" y="113538"/>
                        <a:pt x="76083" y="111061"/>
                      </a:cubicBezTo>
                      <a:cubicBezTo>
                        <a:pt x="53318" y="103061"/>
                        <a:pt x="30363" y="95440"/>
                        <a:pt x="7408" y="87916"/>
                      </a:cubicBezTo>
                      <a:cubicBezTo>
                        <a:pt x="264" y="85630"/>
                        <a:pt x="-1355" y="82201"/>
                        <a:pt x="1026" y="74771"/>
                      </a:cubicBezTo>
                      <a:cubicBezTo>
                        <a:pt x="7122" y="55054"/>
                        <a:pt x="12075" y="35052"/>
                        <a:pt x="17504" y="15240"/>
                      </a:cubicBezTo>
                      <a:cubicBezTo>
                        <a:pt x="18742" y="10954"/>
                        <a:pt x="20171" y="6858"/>
                        <a:pt x="18552" y="23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</p:grpSp>
          <p:grpSp>
            <p:nvGrpSpPr>
              <p:cNvPr id="30" name="Grafik 54">
                <a:extLst>
                  <a:ext uri="{FF2B5EF4-FFF2-40B4-BE49-F238E27FC236}">
                    <a16:creationId xmlns:a16="http://schemas.microsoft.com/office/drawing/2014/main" id="{9D9DAD1F-9D95-FA99-AA8C-E4A83830BAEE}"/>
                  </a:ext>
                </a:extLst>
              </p:cNvPr>
              <p:cNvGrpSpPr/>
              <p:nvPr/>
            </p:nvGrpSpPr>
            <p:grpSpPr>
              <a:xfrm>
                <a:off x="2696291" y="2897938"/>
                <a:ext cx="917977" cy="744071"/>
                <a:chOff x="2696291" y="2897938"/>
                <a:chExt cx="1241298" cy="1006140"/>
              </a:xfrm>
              <a:grpFill/>
            </p:grpSpPr>
            <p:sp>
              <p:nvSpPr>
                <p:cNvPr id="62" name="Freihandform: Form 55">
                  <a:extLst>
                    <a:ext uri="{FF2B5EF4-FFF2-40B4-BE49-F238E27FC236}">
                      <a16:creationId xmlns:a16="http://schemas.microsoft.com/office/drawing/2014/main" id="{3AD544E8-3F3A-E5AE-294A-B3E75F33F4D9}"/>
                    </a:ext>
                  </a:extLst>
                </p:cNvPr>
                <p:cNvSpPr/>
                <p:nvPr/>
              </p:nvSpPr>
              <p:spPr>
                <a:xfrm>
                  <a:off x="2696291" y="2897938"/>
                  <a:ext cx="995171" cy="1006140"/>
                </a:xfrm>
                <a:custGeom>
                  <a:avLst/>
                  <a:gdLst>
                    <a:gd name="connsiteX0" fmla="*/ 0 w 995171"/>
                    <a:gd name="connsiteY0" fmla="*/ 923196 h 1006140"/>
                    <a:gd name="connsiteX1" fmla="*/ 513779 w 995171"/>
                    <a:gd name="connsiteY1" fmla="*/ 874047 h 1006140"/>
                    <a:gd name="connsiteX2" fmla="*/ 836962 w 995171"/>
                    <a:gd name="connsiteY2" fmla="*/ 467330 h 1006140"/>
                    <a:gd name="connsiteX3" fmla="*/ 851821 w 995171"/>
                    <a:gd name="connsiteY3" fmla="*/ 300261 h 1006140"/>
                    <a:gd name="connsiteX4" fmla="*/ 838295 w 995171"/>
                    <a:gd name="connsiteY4" fmla="*/ 234920 h 1006140"/>
                    <a:gd name="connsiteX5" fmla="*/ 995172 w 995171"/>
                    <a:gd name="connsiteY5" fmla="*/ 33 h 1006140"/>
                    <a:gd name="connsiteX6" fmla="*/ 782574 w 995171"/>
                    <a:gd name="connsiteY6" fmla="*/ 245873 h 1006140"/>
                    <a:gd name="connsiteX7" fmla="*/ 798481 w 995171"/>
                    <a:gd name="connsiteY7" fmla="*/ 321026 h 1006140"/>
                    <a:gd name="connsiteX8" fmla="*/ 805720 w 995171"/>
                    <a:gd name="connsiteY8" fmla="*/ 389320 h 1006140"/>
                    <a:gd name="connsiteX9" fmla="*/ 799910 w 995171"/>
                    <a:gd name="connsiteY9" fmla="*/ 424658 h 1006140"/>
                    <a:gd name="connsiteX10" fmla="*/ 689324 w 995171"/>
                    <a:gd name="connsiteY10" fmla="*/ 638875 h 1006140"/>
                    <a:gd name="connsiteX11" fmla="*/ 674656 w 995171"/>
                    <a:gd name="connsiteY11" fmla="*/ 657830 h 1006140"/>
                    <a:gd name="connsiteX12" fmla="*/ 360331 w 995171"/>
                    <a:gd name="connsiteY12" fmla="*/ 946056 h 1006140"/>
                    <a:gd name="connsiteX13" fmla="*/ 178880 w 995171"/>
                    <a:gd name="connsiteY13" fmla="*/ 996539 h 1006140"/>
                    <a:gd name="connsiteX14" fmla="*/ 12573 w 995171"/>
                    <a:gd name="connsiteY14" fmla="*/ 935579 h 1006140"/>
                    <a:gd name="connsiteX15" fmla="*/ 667 w 995171"/>
                    <a:gd name="connsiteY15" fmla="*/ 922910 h 1006140"/>
                    <a:gd name="connsiteX16" fmla="*/ 0 w 995171"/>
                    <a:gd name="connsiteY16" fmla="*/ 923196 h 1006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5171" h="1006140">
                      <a:moveTo>
                        <a:pt x="0" y="923196"/>
                      </a:moveTo>
                      <a:cubicBezTo>
                        <a:pt x="190786" y="1135127"/>
                        <a:pt x="513779" y="874047"/>
                        <a:pt x="513779" y="874047"/>
                      </a:cubicBezTo>
                      <a:cubicBezTo>
                        <a:pt x="746951" y="693453"/>
                        <a:pt x="836962" y="467330"/>
                        <a:pt x="836962" y="467330"/>
                      </a:cubicBezTo>
                      <a:cubicBezTo>
                        <a:pt x="875252" y="402369"/>
                        <a:pt x="861155" y="331503"/>
                        <a:pt x="851821" y="300261"/>
                      </a:cubicBezTo>
                      <a:cubicBezTo>
                        <a:pt x="845439" y="278925"/>
                        <a:pt x="840296" y="257113"/>
                        <a:pt x="838295" y="234920"/>
                      </a:cubicBezTo>
                      <a:cubicBezTo>
                        <a:pt x="819912" y="35085"/>
                        <a:pt x="995172" y="33"/>
                        <a:pt x="995172" y="33"/>
                      </a:cubicBezTo>
                      <a:cubicBezTo>
                        <a:pt x="995172" y="33"/>
                        <a:pt x="768096" y="-8444"/>
                        <a:pt x="782574" y="245873"/>
                      </a:cubicBezTo>
                      <a:cubicBezTo>
                        <a:pt x="782574" y="245873"/>
                        <a:pt x="784098" y="279116"/>
                        <a:pt x="798481" y="321026"/>
                      </a:cubicBezTo>
                      <a:cubicBezTo>
                        <a:pt x="806005" y="342933"/>
                        <a:pt x="808577" y="366365"/>
                        <a:pt x="805720" y="389320"/>
                      </a:cubicBezTo>
                      <a:cubicBezTo>
                        <a:pt x="804482" y="399226"/>
                        <a:pt x="802672" y="410942"/>
                        <a:pt x="799910" y="424658"/>
                      </a:cubicBezTo>
                      <a:cubicBezTo>
                        <a:pt x="799910" y="424658"/>
                        <a:pt x="767906" y="540101"/>
                        <a:pt x="689324" y="638875"/>
                      </a:cubicBezTo>
                      <a:cubicBezTo>
                        <a:pt x="684371" y="645161"/>
                        <a:pt x="679323" y="651448"/>
                        <a:pt x="674656" y="657830"/>
                      </a:cubicBezTo>
                      <a:cubicBezTo>
                        <a:pt x="646271" y="696215"/>
                        <a:pt x="522827" y="855569"/>
                        <a:pt x="360331" y="946056"/>
                      </a:cubicBezTo>
                      <a:cubicBezTo>
                        <a:pt x="360331" y="946056"/>
                        <a:pt x="277463" y="995396"/>
                        <a:pt x="178880" y="996539"/>
                      </a:cubicBezTo>
                      <a:cubicBezTo>
                        <a:pt x="118110" y="997205"/>
                        <a:pt x="58960" y="974917"/>
                        <a:pt x="12573" y="935579"/>
                      </a:cubicBezTo>
                      <a:cubicBezTo>
                        <a:pt x="6668" y="930626"/>
                        <a:pt x="2191" y="926149"/>
                        <a:pt x="667" y="922910"/>
                      </a:cubicBezTo>
                      <a:lnTo>
                        <a:pt x="0" y="9231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63" name="Freihandform: Form 56">
                  <a:extLst>
                    <a:ext uri="{FF2B5EF4-FFF2-40B4-BE49-F238E27FC236}">
                      <a16:creationId xmlns:a16="http://schemas.microsoft.com/office/drawing/2014/main" id="{C0DB9AB8-C5A9-B17D-6477-61BE0C712962}"/>
                    </a:ext>
                  </a:extLst>
                </p:cNvPr>
                <p:cNvSpPr/>
                <p:nvPr/>
              </p:nvSpPr>
              <p:spPr>
                <a:xfrm>
                  <a:off x="3829100" y="3064373"/>
                  <a:ext cx="108489" cy="140946"/>
                </a:xfrm>
                <a:custGeom>
                  <a:avLst/>
                  <a:gdLst>
                    <a:gd name="connsiteX0" fmla="*/ 54197 w 108489"/>
                    <a:gd name="connsiteY0" fmla="*/ 4286 h 140946"/>
                    <a:gd name="connsiteX1" fmla="*/ 108490 w 108489"/>
                    <a:gd name="connsiteY1" fmla="*/ 0 h 140946"/>
                    <a:gd name="connsiteX2" fmla="*/ 62293 w 108489"/>
                    <a:gd name="connsiteY2" fmla="*/ 120015 h 140946"/>
                    <a:gd name="connsiteX3" fmla="*/ 34099 w 108489"/>
                    <a:gd name="connsiteY3" fmla="*/ 140113 h 140946"/>
                    <a:gd name="connsiteX4" fmla="*/ 0 w 108489"/>
                    <a:gd name="connsiteY4" fmla="*/ 136493 h 140946"/>
                    <a:gd name="connsiteX5" fmla="*/ 54197 w 108489"/>
                    <a:gd name="connsiteY5" fmla="*/ 4286 h 14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8489" h="140946">
                      <a:moveTo>
                        <a:pt x="54197" y="4286"/>
                      </a:moveTo>
                      <a:lnTo>
                        <a:pt x="108490" y="0"/>
                      </a:lnTo>
                      <a:lnTo>
                        <a:pt x="62293" y="120015"/>
                      </a:lnTo>
                      <a:cubicBezTo>
                        <a:pt x="62293" y="120015"/>
                        <a:pt x="56102" y="134684"/>
                        <a:pt x="34099" y="140113"/>
                      </a:cubicBezTo>
                      <a:cubicBezTo>
                        <a:pt x="34099" y="140113"/>
                        <a:pt x="10763" y="143542"/>
                        <a:pt x="0" y="136493"/>
                      </a:cubicBezTo>
                      <a:lnTo>
                        <a:pt x="54197" y="428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</p:grpSp>
          <p:grpSp>
            <p:nvGrpSpPr>
              <p:cNvPr id="31" name="Grafik 54">
                <a:extLst>
                  <a:ext uri="{FF2B5EF4-FFF2-40B4-BE49-F238E27FC236}">
                    <a16:creationId xmlns:a16="http://schemas.microsoft.com/office/drawing/2014/main" id="{0C70AF72-6410-79D0-2701-9197A4C22954}"/>
                  </a:ext>
                </a:extLst>
              </p:cNvPr>
              <p:cNvGrpSpPr/>
              <p:nvPr/>
            </p:nvGrpSpPr>
            <p:grpSpPr>
              <a:xfrm>
                <a:off x="2612365" y="3056100"/>
                <a:ext cx="62482" cy="81851"/>
                <a:chOff x="2612326" y="3056100"/>
                <a:chExt cx="84487" cy="110680"/>
              </a:xfrm>
              <a:grpFill/>
            </p:grpSpPr>
            <p:sp>
              <p:nvSpPr>
                <p:cNvPr id="59" name="Freihandform: Form 52">
                  <a:extLst>
                    <a:ext uri="{FF2B5EF4-FFF2-40B4-BE49-F238E27FC236}">
                      <a16:creationId xmlns:a16="http://schemas.microsoft.com/office/drawing/2014/main" id="{609D95A7-C360-AA99-7F6F-4D0C0B939CE7}"/>
                    </a:ext>
                  </a:extLst>
                </p:cNvPr>
                <p:cNvSpPr/>
                <p:nvPr/>
              </p:nvSpPr>
              <p:spPr>
                <a:xfrm>
                  <a:off x="2674906" y="3056100"/>
                  <a:ext cx="21907" cy="110680"/>
                </a:xfrm>
                <a:custGeom>
                  <a:avLst/>
                  <a:gdLst>
                    <a:gd name="connsiteX0" fmla="*/ 0 w 21907"/>
                    <a:gd name="connsiteY0" fmla="*/ 0 h 110680"/>
                    <a:gd name="connsiteX1" fmla="*/ 21907 w 21907"/>
                    <a:gd name="connsiteY1" fmla="*/ 0 h 110680"/>
                    <a:gd name="connsiteX2" fmla="*/ 21907 w 21907"/>
                    <a:gd name="connsiteY2" fmla="*/ 110680 h 110680"/>
                    <a:gd name="connsiteX3" fmla="*/ 0 w 21907"/>
                    <a:gd name="connsiteY3" fmla="*/ 110680 h 11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07" h="110680">
                      <a:moveTo>
                        <a:pt x="0" y="0"/>
                      </a:moveTo>
                      <a:lnTo>
                        <a:pt x="21907" y="0"/>
                      </a:lnTo>
                      <a:lnTo>
                        <a:pt x="21907" y="110680"/>
                      </a:lnTo>
                      <a:lnTo>
                        <a:pt x="0" y="11068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60" name="Freihandform: Form 53">
                  <a:extLst>
                    <a:ext uri="{FF2B5EF4-FFF2-40B4-BE49-F238E27FC236}">
                      <a16:creationId xmlns:a16="http://schemas.microsoft.com/office/drawing/2014/main" id="{21C68D5C-4972-2B46-A7FB-5B615B87442F}"/>
                    </a:ext>
                  </a:extLst>
                </p:cNvPr>
                <p:cNvSpPr/>
                <p:nvPr/>
              </p:nvSpPr>
              <p:spPr>
                <a:xfrm>
                  <a:off x="2643568" y="3085532"/>
                  <a:ext cx="21812" cy="81248"/>
                </a:xfrm>
                <a:custGeom>
                  <a:avLst/>
                  <a:gdLst>
                    <a:gd name="connsiteX0" fmla="*/ 0 w 21812"/>
                    <a:gd name="connsiteY0" fmla="*/ 0 h 81248"/>
                    <a:gd name="connsiteX1" fmla="*/ 21812 w 21812"/>
                    <a:gd name="connsiteY1" fmla="*/ 0 h 81248"/>
                    <a:gd name="connsiteX2" fmla="*/ 21812 w 21812"/>
                    <a:gd name="connsiteY2" fmla="*/ 81248 h 81248"/>
                    <a:gd name="connsiteX3" fmla="*/ 0 w 21812"/>
                    <a:gd name="connsiteY3" fmla="*/ 81248 h 8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812" h="81248">
                      <a:moveTo>
                        <a:pt x="0" y="0"/>
                      </a:moveTo>
                      <a:lnTo>
                        <a:pt x="21812" y="0"/>
                      </a:lnTo>
                      <a:lnTo>
                        <a:pt x="21812" y="81248"/>
                      </a:lnTo>
                      <a:lnTo>
                        <a:pt x="0" y="8124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61" name="Freihandform: Form 54">
                  <a:extLst>
                    <a:ext uri="{FF2B5EF4-FFF2-40B4-BE49-F238E27FC236}">
                      <a16:creationId xmlns:a16="http://schemas.microsoft.com/office/drawing/2014/main" id="{46CACA33-A477-C286-CB36-39F1B362BEFB}"/>
                    </a:ext>
                  </a:extLst>
                </p:cNvPr>
                <p:cNvSpPr/>
                <p:nvPr/>
              </p:nvSpPr>
              <p:spPr>
                <a:xfrm>
                  <a:off x="2612326" y="3124204"/>
                  <a:ext cx="21812" cy="42576"/>
                </a:xfrm>
                <a:custGeom>
                  <a:avLst/>
                  <a:gdLst>
                    <a:gd name="connsiteX0" fmla="*/ 0 w 21812"/>
                    <a:gd name="connsiteY0" fmla="*/ 0 h 42576"/>
                    <a:gd name="connsiteX1" fmla="*/ 21812 w 21812"/>
                    <a:gd name="connsiteY1" fmla="*/ 0 h 42576"/>
                    <a:gd name="connsiteX2" fmla="*/ 21812 w 21812"/>
                    <a:gd name="connsiteY2" fmla="*/ 42577 h 42576"/>
                    <a:gd name="connsiteX3" fmla="*/ 0 w 21812"/>
                    <a:gd name="connsiteY3" fmla="*/ 42577 h 42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812" h="42576">
                      <a:moveTo>
                        <a:pt x="0" y="0"/>
                      </a:moveTo>
                      <a:lnTo>
                        <a:pt x="21812" y="0"/>
                      </a:lnTo>
                      <a:lnTo>
                        <a:pt x="21812" y="42577"/>
                      </a:lnTo>
                      <a:lnTo>
                        <a:pt x="0" y="4257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</p:grpSp>
          <p:grpSp>
            <p:nvGrpSpPr>
              <p:cNvPr id="32" name="Grafik 54">
                <a:extLst>
                  <a:ext uri="{FF2B5EF4-FFF2-40B4-BE49-F238E27FC236}">
                    <a16:creationId xmlns:a16="http://schemas.microsoft.com/office/drawing/2014/main" id="{CB4510C6-357C-A557-8147-D3CC61429FEB}"/>
                  </a:ext>
                </a:extLst>
              </p:cNvPr>
              <p:cNvGrpSpPr/>
              <p:nvPr/>
            </p:nvGrpSpPr>
            <p:grpSpPr>
              <a:xfrm>
                <a:off x="2474051" y="2463279"/>
                <a:ext cx="1381088" cy="1144874"/>
                <a:chOff x="2474052" y="2463277"/>
                <a:chExt cx="1867521" cy="1548109"/>
              </a:xfrm>
              <a:grpFill/>
            </p:grpSpPr>
            <p:grpSp>
              <p:nvGrpSpPr>
                <p:cNvPr id="47" name="Grafik 54">
                  <a:extLst>
                    <a:ext uri="{FF2B5EF4-FFF2-40B4-BE49-F238E27FC236}">
                      <a16:creationId xmlns:a16="http://schemas.microsoft.com/office/drawing/2014/main" id="{CC766B2C-7DD2-F77A-B4AF-A903C9ADE469}"/>
                    </a:ext>
                  </a:extLst>
                </p:cNvPr>
                <p:cNvGrpSpPr/>
                <p:nvPr/>
              </p:nvGrpSpPr>
              <p:grpSpPr>
                <a:xfrm>
                  <a:off x="2590162" y="2463277"/>
                  <a:ext cx="1751411" cy="1548109"/>
                  <a:chOff x="2590162" y="2463277"/>
                  <a:chExt cx="1751411" cy="1548109"/>
                </a:xfrm>
                <a:grpFill/>
              </p:grpSpPr>
              <p:sp>
                <p:nvSpPr>
                  <p:cNvPr id="51" name="Freihandform: Form 44">
                    <a:extLst>
                      <a:ext uri="{FF2B5EF4-FFF2-40B4-BE49-F238E27FC236}">
                        <a16:creationId xmlns:a16="http://schemas.microsoft.com/office/drawing/2014/main" id="{1D6B0366-8D44-7DBA-E387-48978F20AF3F}"/>
                      </a:ext>
                    </a:extLst>
                  </p:cNvPr>
                  <p:cNvSpPr/>
                  <p:nvPr/>
                </p:nvSpPr>
                <p:spPr>
                  <a:xfrm>
                    <a:off x="2590162" y="2804841"/>
                    <a:ext cx="1190720" cy="1060227"/>
                  </a:xfrm>
                  <a:custGeom>
                    <a:avLst/>
                    <a:gdLst>
                      <a:gd name="connsiteX0" fmla="*/ 1178719 w 1190720"/>
                      <a:gd name="connsiteY0" fmla="*/ 95 h 1060227"/>
                      <a:gd name="connsiteX1" fmla="*/ 101727 w 1190720"/>
                      <a:gd name="connsiteY1" fmla="*/ 95 h 1060227"/>
                      <a:gd name="connsiteX2" fmla="*/ 95 w 1190720"/>
                      <a:gd name="connsiteY2" fmla="*/ 101727 h 1060227"/>
                      <a:gd name="connsiteX3" fmla="*/ 95 w 1190720"/>
                      <a:gd name="connsiteY3" fmla="*/ 166402 h 1060227"/>
                      <a:gd name="connsiteX4" fmla="*/ 28670 w 1190720"/>
                      <a:gd name="connsiteY4" fmla="*/ 166402 h 1060227"/>
                      <a:gd name="connsiteX5" fmla="*/ 28670 w 1190720"/>
                      <a:gd name="connsiteY5" fmla="*/ 166402 h 1060227"/>
                      <a:gd name="connsiteX6" fmla="*/ 95345 w 1190720"/>
                      <a:gd name="connsiteY6" fmla="*/ 166402 h 1060227"/>
                      <a:gd name="connsiteX7" fmla="*/ 95345 w 1190720"/>
                      <a:gd name="connsiteY7" fmla="*/ 109633 h 1060227"/>
                      <a:gd name="connsiteX8" fmla="*/ 109633 w 1190720"/>
                      <a:gd name="connsiteY8" fmla="*/ 95250 h 1060227"/>
                      <a:gd name="connsiteX9" fmla="*/ 1042130 w 1190720"/>
                      <a:gd name="connsiteY9" fmla="*/ 95631 h 1060227"/>
                      <a:gd name="connsiteX10" fmla="*/ 1062038 w 1190720"/>
                      <a:gd name="connsiteY10" fmla="*/ 89535 h 1060227"/>
                      <a:gd name="connsiteX11" fmla="*/ 1182719 w 1190720"/>
                      <a:gd name="connsiteY11" fmla="*/ 8001 h 1060227"/>
                      <a:gd name="connsiteX12" fmla="*/ 1190720 w 1190720"/>
                      <a:gd name="connsiteY12" fmla="*/ 0 h 1060227"/>
                      <a:gd name="connsiteX13" fmla="*/ 1178719 w 1190720"/>
                      <a:gd name="connsiteY13" fmla="*/ 0 h 1060227"/>
                      <a:gd name="connsiteX14" fmla="*/ 110681 w 1190720"/>
                      <a:gd name="connsiteY14" fmla="*/ 730472 h 1060227"/>
                      <a:gd name="connsiteX15" fmla="*/ 95631 w 1190720"/>
                      <a:gd name="connsiteY15" fmla="*/ 716566 h 1060227"/>
                      <a:gd name="connsiteX16" fmla="*/ 0 w 1190720"/>
                      <a:gd name="connsiteY16" fmla="*/ 716566 h 1060227"/>
                      <a:gd name="connsiteX17" fmla="*/ 0 w 1190720"/>
                      <a:gd name="connsiteY17" fmla="*/ 772763 h 1060227"/>
                      <a:gd name="connsiteX18" fmla="*/ 102965 w 1190720"/>
                      <a:gd name="connsiteY18" fmla="*/ 875919 h 1060227"/>
                      <a:gd name="connsiteX19" fmla="*/ 513683 w 1190720"/>
                      <a:gd name="connsiteY19" fmla="*/ 875728 h 1060227"/>
                      <a:gd name="connsiteX20" fmla="*/ 525780 w 1190720"/>
                      <a:gd name="connsiteY20" fmla="*/ 887444 h 1060227"/>
                      <a:gd name="connsiteX21" fmla="*/ 525494 w 1190720"/>
                      <a:gd name="connsiteY21" fmla="*/ 943547 h 1060227"/>
                      <a:gd name="connsiteX22" fmla="*/ 485775 w 1190720"/>
                      <a:gd name="connsiteY22" fmla="*/ 983266 h 1060227"/>
                      <a:gd name="connsiteX23" fmla="*/ 429578 w 1190720"/>
                      <a:gd name="connsiteY23" fmla="*/ 983361 h 1060227"/>
                      <a:gd name="connsiteX24" fmla="*/ 389192 w 1190720"/>
                      <a:gd name="connsiteY24" fmla="*/ 1021270 h 1060227"/>
                      <a:gd name="connsiteX25" fmla="*/ 430149 w 1190720"/>
                      <a:gd name="connsiteY25" fmla="*/ 1060133 h 1060227"/>
                      <a:gd name="connsiteX26" fmla="*/ 641509 w 1190720"/>
                      <a:gd name="connsiteY26" fmla="*/ 1060228 h 1060227"/>
                      <a:gd name="connsiteX27" fmla="*/ 656368 w 1190720"/>
                      <a:gd name="connsiteY27" fmla="*/ 1054418 h 1060227"/>
                      <a:gd name="connsiteX28" fmla="*/ 728472 w 1190720"/>
                      <a:gd name="connsiteY28" fmla="*/ 984790 h 1060227"/>
                      <a:gd name="connsiteX29" fmla="*/ 734282 w 1190720"/>
                      <a:gd name="connsiteY29" fmla="*/ 969931 h 1060227"/>
                      <a:gd name="connsiteX30" fmla="*/ 734092 w 1190720"/>
                      <a:gd name="connsiteY30" fmla="*/ 885158 h 1060227"/>
                      <a:gd name="connsiteX31" fmla="*/ 743522 w 1190720"/>
                      <a:gd name="connsiteY31" fmla="*/ 875728 h 1060227"/>
                      <a:gd name="connsiteX32" fmla="*/ 813911 w 1190720"/>
                      <a:gd name="connsiteY32" fmla="*/ 875919 h 1060227"/>
                      <a:gd name="connsiteX33" fmla="*/ 827818 w 1190720"/>
                      <a:gd name="connsiteY33" fmla="*/ 869156 h 1060227"/>
                      <a:gd name="connsiteX34" fmla="*/ 867823 w 1190720"/>
                      <a:gd name="connsiteY34" fmla="*/ 811244 h 1060227"/>
                      <a:gd name="connsiteX35" fmla="*/ 912400 w 1190720"/>
                      <a:gd name="connsiteY35" fmla="*/ 730472 h 1060227"/>
                      <a:gd name="connsiteX36" fmla="*/ 110681 w 1190720"/>
                      <a:gd name="connsiteY36" fmla="*/ 730472 h 1060227"/>
                      <a:gd name="connsiteX37" fmla="*/ 630650 w 1190720"/>
                      <a:gd name="connsiteY37" fmla="*/ 844963 h 1060227"/>
                      <a:gd name="connsiteX38" fmla="*/ 589788 w 1190720"/>
                      <a:gd name="connsiteY38" fmla="*/ 805148 h 1060227"/>
                      <a:gd name="connsiteX39" fmla="*/ 629412 w 1190720"/>
                      <a:gd name="connsiteY39" fmla="*/ 764286 h 1060227"/>
                      <a:gd name="connsiteX40" fmla="*/ 670465 w 1190720"/>
                      <a:gd name="connsiteY40" fmla="*/ 804005 h 1060227"/>
                      <a:gd name="connsiteX41" fmla="*/ 630650 w 1190720"/>
                      <a:gd name="connsiteY41" fmla="*/ 844963 h 106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190720" h="1060227">
                        <a:moveTo>
                          <a:pt x="1178719" y="95"/>
                        </a:moveTo>
                        <a:cubicBezTo>
                          <a:pt x="819722" y="95"/>
                          <a:pt x="460724" y="0"/>
                          <a:pt x="101727" y="95"/>
                        </a:cubicBezTo>
                        <a:cubicBezTo>
                          <a:pt x="40196" y="95"/>
                          <a:pt x="95" y="40100"/>
                          <a:pt x="95" y="101727"/>
                        </a:cubicBezTo>
                        <a:lnTo>
                          <a:pt x="95" y="166402"/>
                        </a:lnTo>
                        <a:lnTo>
                          <a:pt x="28670" y="166402"/>
                        </a:lnTo>
                        <a:lnTo>
                          <a:pt x="28670" y="166402"/>
                        </a:lnTo>
                        <a:lnTo>
                          <a:pt x="95345" y="166402"/>
                        </a:lnTo>
                        <a:lnTo>
                          <a:pt x="95345" y="109633"/>
                        </a:lnTo>
                        <a:cubicBezTo>
                          <a:pt x="95345" y="98203"/>
                          <a:pt x="98012" y="95250"/>
                          <a:pt x="109633" y="95250"/>
                        </a:cubicBezTo>
                        <a:cubicBezTo>
                          <a:pt x="420433" y="95536"/>
                          <a:pt x="731330" y="95440"/>
                          <a:pt x="1042130" y="95631"/>
                        </a:cubicBezTo>
                        <a:cubicBezTo>
                          <a:pt x="1049655" y="95631"/>
                          <a:pt x="1055751" y="93821"/>
                          <a:pt x="1062038" y="89535"/>
                        </a:cubicBezTo>
                        <a:cubicBezTo>
                          <a:pt x="1102043" y="62198"/>
                          <a:pt x="1142429" y="35243"/>
                          <a:pt x="1182719" y="8001"/>
                        </a:cubicBezTo>
                        <a:cubicBezTo>
                          <a:pt x="1185386" y="6096"/>
                          <a:pt x="1189196" y="5239"/>
                          <a:pt x="1190720" y="0"/>
                        </a:cubicBezTo>
                        <a:lnTo>
                          <a:pt x="1178719" y="0"/>
                        </a:lnTo>
                        <a:close/>
                        <a:moveTo>
                          <a:pt x="110681" y="730472"/>
                        </a:moveTo>
                        <a:cubicBezTo>
                          <a:pt x="94298" y="730472"/>
                          <a:pt x="95536" y="732663"/>
                          <a:pt x="95631" y="716566"/>
                        </a:cubicBezTo>
                        <a:lnTo>
                          <a:pt x="0" y="716566"/>
                        </a:lnTo>
                        <a:lnTo>
                          <a:pt x="0" y="772763"/>
                        </a:lnTo>
                        <a:cubicBezTo>
                          <a:pt x="95" y="835819"/>
                          <a:pt x="40196" y="875728"/>
                          <a:pt x="102965" y="875919"/>
                        </a:cubicBezTo>
                        <a:cubicBezTo>
                          <a:pt x="239840" y="875919"/>
                          <a:pt x="376714" y="876014"/>
                          <a:pt x="513683" y="875728"/>
                        </a:cubicBezTo>
                        <a:cubicBezTo>
                          <a:pt x="522827" y="875633"/>
                          <a:pt x="526066" y="877824"/>
                          <a:pt x="525780" y="887444"/>
                        </a:cubicBezTo>
                        <a:cubicBezTo>
                          <a:pt x="525018" y="906208"/>
                          <a:pt x="525590" y="924878"/>
                          <a:pt x="525494" y="943547"/>
                        </a:cubicBezTo>
                        <a:cubicBezTo>
                          <a:pt x="525494" y="969455"/>
                          <a:pt x="511874" y="983075"/>
                          <a:pt x="485775" y="983266"/>
                        </a:cubicBezTo>
                        <a:cubicBezTo>
                          <a:pt x="467011" y="983456"/>
                          <a:pt x="448342" y="983170"/>
                          <a:pt x="429578" y="983361"/>
                        </a:cubicBezTo>
                        <a:cubicBezTo>
                          <a:pt x="406051" y="983647"/>
                          <a:pt x="389382" y="999458"/>
                          <a:pt x="389192" y="1021270"/>
                        </a:cubicBezTo>
                        <a:cubicBezTo>
                          <a:pt x="389001" y="1043369"/>
                          <a:pt x="406241" y="1060133"/>
                          <a:pt x="430149" y="1060133"/>
                        </a:cubicBezTo>
                        <a:cubicBezTo>
                          <a:pt x="500539" y="1060228"/>
                          <a:pt x="571119" y="1060037"/>
                          <a:pt x="641509" y="1060228"/>
                        </a:cubicBezTo>
                        <a:cubicBezTo>
                          <a:pt x="647510" y="1060228"/>
                          <a:pt x="651891" y="1058418"/>
                          <a:pt x="656368" y="1054418"/>
                        </a:cubicBezTo>
                        <a:cubicBezTo>
                          <a:pt x="681228" y="1032224"/>
                          <a:pt x="704945" y="1008698"/>
                          <a:pt x="728472" y="984790"/>
                        </a:cubicBezTo>
                        <a:cubicBezTo>
                          <a:pt x="732663" y="980408"/>
                          <a:pt x="734282" y="975932"/>
                          <a:pt x="734282" y="969931"/>
                        </a:cubicBezTo>
                        <a:cubicBezTo>
                          <a:pt x="734092" y="941737"/>
                          <a:pt x="734378" y="913448"/>
                          <a:pt x="734092" y="885158"/>
                        </a:cubicBezTo>
                        <a:cubicBezTo>
                          <a:pt x="733997" y="877919"/>
                          <a:pt x="736283" y="875538"/>
                          <a:pt x="743522" y="875728"/>
                        </a:cubicBezTo>
                        <a:cubicBezTo>
                          <a:pt x="767048" y="876014"/>
                          <a:pt x="790575" y="875633"/>
                          <a:pt x="813911" y="875919"/>
                        </a:cubicBezTo>
                        <a:cubicBezTo>
                          <a:pt x="820198" y="876014"/>
                          <a:pt x="824294" y="874300"/>
                          <a:pt x="827818" y="869156"/>
                        </a:cubicBezTo>
                        <a:cubicBezTo>
                          <a:pt x="840962" y="849725"/>
                          <a:pt x="855155" y="830866"/>
                          <a:pt x="867823" y="811244"/>
                        </a:cubicBezTo>
                        <a:cubicBezTo>
                          <a:pt x="884396" y="786003"/>
                          <a:pt x="899541" y="759905"/>
                          <a:pt x="912400" y="730472"/>
                        </a:cubicBezTo>
                        <a:lnTo>
                          <a:pt x="110681" y="730472"/>
                        </a:lnTo>
                        <a:close/>
                        <a:moveTo>
                          <a:pt x="630650" y="844963"/>
                        </a:moveTo>
                        <a:cubicBezTo>
                          <a:pt x="608648" y="845153"/>
                          <a:pt x="590074" y="827151"/>
                          <a:pt x="589788" y="805148"/>
                        </a:cubicBezTo>
                        <a:cubicBezTo>
                          <a:pt x="589502" y="783241"/>
                          <a:pt x="607409" y="764667"/>
                          <a:pt x="629412" y="764286"/>
                        </a:cubicBezTo>
                        <a:cubicBezTo>
                          <a:pt x="651129" y="764000"/>
                          <a:pt x="670179" y="782383"/>
                          <a:pt x="670465" y="804005"/>
                        </a:cubicBezTo>
                        <a:cubicBezTo>
                          <a:pt x="670655" y="825913"/>
                          <a:pt x="652272" y="844772"/>
                          <a:pt x="630650" y="84496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de-DE"/>
                    </a:defPPr>
                    <a:lvl1pPr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400">
                      <a:solidFill>
                        <a:prstClr val="white"/>
                      </a:solidFill>
                      <a:latin typeface="Arial"/>
                      <a:ea typeface="+mn-ea"/>
                    </a:endParaRPr>
                  </a:p>
                </p:txBody>
              </p:sp>
              <p:sp>
                <p:nvSpPr>
                  <p:cNvPr id="52" name="Freihandform: Form 45">
                    <a:extLst>
                      <a:ext uri="{FF2B5EF4-FFF2-40B4-BE49-F238E27FC236}">
                        <a16:creationId xmlns:a16="http://schemas.microsoft.com/office/drawing/2014/main" id="{CC39F1B7-B46D-F81A-298C-53204C2A838C}"/>
                      </a:ext>
                    </a:extLst>
                  </p:cNvPr>
                  <p:cNvSpPr/>
                  <p:nvPr/>
                </p:nvSpPr>
                <p:spPr>
                  <a:xfrm>
                    <a:off x="3191857" y="2463277"/>
                    <a:ext cx="874204" cy="495941"/>
                  </a:xfrm>
                  <a:custGeom>
                    <a:avLst/>
                    <a:gdLst>
                      <a:gd name="connsiteX0" fmla="*/ 874204 w 874204"/>
                      <a:gd name="connsiteY0" fmla="*/ 205927 h 495941"/>
                      <a:gd name="connsiteX1" fmla="*/ 847725 w 874204"/>
                      <a:gd name="connsiteY1" fmla="*/ 299939 h 495941"/>
                      <a:gd name="connsiteX2" fmla="*/ 792956 w 874204"/>
                      <a:gd name="connsiteY2" fmla="*/ 487677 h 495941"/>
                      <a:gd name="connsiteX3" fmla="*/ 783527 w 874204"/>
                      <a:gd name="connsiteY3" fmla="*/ 495202 h 495941"/>
                      <a:gd name="connsiteX4" fmla="*/ 553117 w 874204"/>
                      <a:gd name="connsiteY4" fmla="*/ 422335 h 495941"/>
                      <a:gd name="connsiteX5" fmla="*/ 571119 w 874204"/>
                      <a:gd name="connsiteY5" fmla="*/ 407667 h 495941"/>
                      <a:gd name="connsiteX6" fmla="*/ 620458 w 874204"/>
                      <a:gd name="connsiteY6" fmla="*/ 372043 h 495941"/>
                      <a:gd name="connsiteX7" fmla="*/ 626364 w 874204"/>
                      <a:gd name="connsiteY7" fmla="*/ 360613 h 495941"/>
                      <a:gd name="connsiteX8" fmla="*/ 547211 w 874204"/>
                      <a:gd name="connsiteY8" fmla="*/ 172780 h 495941"/>
                      <a:gd name="connsiteX9" fmla="*/ 328422 w 874204"/>
                      <a:gd name="connsiteY9" fmla="*/ 82674 h 495941"/>
                      <a:gd name="connsiteX10" fmla="*/ 50863 w 874204"/>
                      <a:gd name="connsiteY10" fmla="*/ 191068 h 495941"/>
                      <a:gd name="connsiteX11" fmla="*/ 11240 w 874204"/>
                      <a:gd name="connsiteY11" fmla="*/ 219739 h 495941"/>
                      <a:gd name="connsiteX12" fmla="*/ 0 w 874204"/>
                      <a:gd name="connsiteY12" fmla="*/ 224120 h 495941"/>
                      <a:gd name="connsiteX13" fmla="*/ 150400 w 874204"/>
                      <a:gd name="connsiteY13" fmla="*/ 111535 h 495941"/>
                      <a:gd name="connsiteX14" fmla="*/ 378333 w 874204"/>
                      <a:gd name="connsiteY14" fmla="*/ 13427 h 495941"/>
                      <a:gd name="connsiteX15" fmla="*/ 606647 w 874204"/>
                      <a:gd name="connsiteY15" fmla="*/ 19714 h 495941"/>
                      <a:gd name="connsiteX16" fmla="*/ 804386 w 874204"/>
                      <a:gd name="connsiteY16" fmla="*/ 211547 h 495941"/>
                      <a:gd name="connsiteX17" fmla="*/ 807149 w 874204"/>
                      <a:gd name="connsiteY17" fmla="*/ 218119 h 495941"/>
                      <a:gd name="connsiteX18" fmla="*/ 817531 w 874204"/>
                      <a:gd name="connsiteY18" fmla="*/ 239455 h 495941"/>
                      <a:gd name="connsiteX19" fmla="*/ 838390 w 874204"/>
                      <a:gd name="connsiteY19" fmla="*/ 227263 h 495941"/>
                      <a:gd name="connsiteX20" fmla="*/ 873633 w 874204"/>
                      <a:gd name="connsiteY20" fmla="*/ 205356 h 495941"/>
                      <a:gd name="connsiteX21" fmla="*/ 874204 w 874204"/>
                      <a:gd name="connsiteY21" fmla="*/ 205927 h 495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874204" h="495941">
                        <a:moveTo>
                          <a:pt x="874204" y="205927"/>
                        </a:moveTo>
                        <a:cubicBezTo>
                          <a:pt x="867346" y="237836"/>
                          <a:pt x="856678" y="268602"/>
                          <a:pt x="847725" y="299939"/>
                        </a:cubicBezTo>
                        <a:cubicBezTo>
                          <a:pt x="829723" y="362614"/>
                          <a:pt x="811244" y="425098"/>
                          <a:pt x="792956" y="487677"/>
                        </a:cubicBezTo>
                        <a:cubicBezTo>
                          <a:pt x="791528" y="492439"/>
                          <a:pt x="792194" y="497964"/>
                          <a:pt x="783527" y="495202"/>
                        </a:cubicBezTo>
                        <a:cubicBezTo>
                          <a:pt x="707136" y="470722"/>
                          <a:pt x="630555" y="446719"/>
                          <a:pt x="553117" y="422335"/>
                        </a:cubicBezTo>
                        <a:cubicBezTo>
                          <a:pt x="558260" y="415382"/>
                          <a:pt x="565118" y="412048"/>
                          <a:pt x="571119" y="407667"/>
                        </a:cubicBezTo>
                        <a:cubicBezTo>
                          <a:pt x="587502" y="395665"/>
                          <a:pt x="603980" y="383854"/>
                          <a:pt x="620458" y="372043"/>
                        </a:cubicBezTo>
                        <a:cubicBezTo>
                          <a:pt x="624364" y="369281"/>
                          <a:pt x="627412" y="366995"/>
                          <a:pt x="626364" y="360613"/>
                        </a:cubicBezTo>
                        <a:cubicBezTo>
                          <a:pt x="614934" y="291652"/>
                          <a:pt x="593407" y="226882"/>
                          <a:pt x="547211" y="172780"/>
                        </a:cubicBezTo>
                        <a:cubicBezTo>
                          <a:pt x="489871" y="105629"/>
                          <a:pt x="415385" y="77626"/>
                          <a:pt x="328422" y="82674"/>
                        </a:cubicBezTo>
                        <a:cubicBezTo>
                          <a:pt x="224409" y="88770"/>
                          <a:pt x="135065" y="133823"/>
                          <a:pt x="50863" y="191068"/>
                        </a:cubicBezTo>
                        <a:cubicBezTo>
                          <a:pt x="37338" y="200212"/>
                          <a:pt x="24479" y="210214"/>
                          <a:pt x="11240" y="219739"/>
                        </a:cubicBezTo>
                        <a:cubicBezTo>
                          <a:pt x="8191" y="221929"/>
                          <a:pt x="5715" y="225739"/>
                          <a:pt x="0" y="224120"/>
                        </a:cubicBezTo>
                        <a:cubicBezTo>
                          <a:pt x="47530" y="182305"/>
                          <a:pt x="97155" y="144586"/>
                          <a:pt x="150400" y="111535"/>
                        </a:cubicBezTo>
                        <a:cubicBezTo>
                          <a:pt x="221456" y="67434"/>
                          <a:pt x="296513" y="32382"/>
                          <a:pt x="378333" y="13427"/>
                        </a:cubicBezTo>
                        <a:cubicBezTo>
                          <a:pt x="454914" y="-4289"/>
                          <a:pt x="531400" y="-6671"/>
                          <a:pt x="606647" y="19714"/>
                        </a:cubicBezTo>
                        <a:cubicBezTo>
                          <a:pt x="701897" y="53146"/>
                          <a:pt x="764762" y="120583"/>
                          <a:pt x="804386" y="211547"/>
                        </a:cubicBezTo>
                        <a:cubicBezTo>
                          <a:pt x="805339" y="213738"/>
                          <a:pt x="806006" y="216024"/>
                          <a:pt x="807149" y="218119"/>
                        </a:cubicBezTo>
                        <a:cubicBezTo>
                          <a:pt x="811054" y="225358"/>
                          <a:pt x="810673" y="238122"/>
                          <a:pt x="817531" y="239455"/>
                        </a:cubicBezTo>
                        <a:cubicBezTo>
                          <a:pt x="823436" y="240598"/>
                          <a:pt x="831247" y="231550"/>
                          <a:pt x="838390" y="227263"/>
                        </a:cubicBezTo>
                        <a:cubicBezTo>
                          <a:pt x="850202" y="220120"/>
                          <a:pt x="860679" y="210785"/>
                          <a:pt x="873633" y="205356"/>
                        </a:cubicBezTo>
                        <a:lnTo>
                          <a:pt x="874204" y="205927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de-DE"/>
                    </a:defPPr>
                    <a:lvl1pPr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400">
                      <a:solidFill>
                        <a:prstClr val="white"/>
                      </a:solidFill>
                      <a:latin typeface="Arial"/>
                      <a:ea typeface="+mn-ea"/>
                    </a:endParaRPr>
                  </a:p>
                </p:txBody>
              </p:sp>
              <p:sp>
                <p:nvSpPr>
                  <p:cNvPr id="53" name="Freihandform: Form 46">
                    <a:extLst>
                      <a:ext uri="{FF2B5EF4-FFF2-40B4-BE49-F238E27FC236}">
                        <a16:creationId xmlns:a16="http://schemas.microsoft.com/office/drawing/2014/main" id="{9586201E-A20F-4586-7FA5-A9A8496B3E6B}"/>
                      </a:ext>
                    </a:extLst>
                  </p:cNvPr>
                  <p:cNvSpPr/>
                  <p:nvPr/>
                </p:nvSpPr>
                <p:spPr>
                  <a:xfrm>
                    <a:off x="2703916" y="3719350"/>
                    <a:ext cx="332683" cy="292036"/>
                  </a:xfrm>
                  <a:custGeom>
                    <a:avLst/>
                    <a:gdLst>
                      <a:gd name="connsiteX0" fmla="*/ 332683 w 332683"/>
                      <a:gd name="connsiteY0" fmla="*/ 269067 h 292036"/>
                      <a:gd name="connsiteX1" fmla="*/ 180950 w 332683"/>
                      <a:gd name="connsiteY1" fmla="*/ 287926 h 292036"/>
                      <a:gd name="connsiteX2" fmla="*/ 38837 w 332683"/>
                      <a:gd name="connsiteY2" fmla="*/ 169721 h 292036"/>
                      <a:gd name="connsiteX3" fmla="*/ 3404 w 332683"/>
                      <a:gd name="connsiteY3" fmla="*/ 29513 h 292036"/>
                      <a:gd name="connsiteX4" fmla="*/ 3309 w 332683"/>
                      <a:gd name="connsiteY4" fmla="*/ 2557 h 292036"/>
                      <a:gd name="connsiteX5" fmla="*/ 29884 w 332683"/>
                      <a:gd name="connsiteY5" fmla="*/ 938 h 292036"/>
                      <a:gd name="connsiteX6" fmla="*/ 159900 w 332683"/>
                      <a:gd name="connsiteY6" fmla="*/ 748 h 292036"/>
                      <a:gd name="connsiteX7" fmla="*/ 172378 w 332683"/>
                      <a:gd name="connsiteY7" fmla="*/ 11797 h 292036"/>
                      <a:gd name="connsiteX8" fmla="*/ 269533 w 332683"/>
                      <a:gd name="connsiteY8" fmla="*/ 223347 h 292036"/>
                      <a:gd name="connsiteX9" fmla="*/ 332683 w 332683"/>
                      <a:gd name="connsiteY9" fmla="*/ 269067 h 292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2683" h="292036">
                        <a:moveTo>
                          <a:pt x="332683" y="269067"/>
                        </a:moveTo>
                        <a:cubicBezTo>
                          <a:pt x="282010" y="287926"/>
                          <a:pt x="232576" y="298309"/>
                          <a:pt x="180950" y="287926"/>
                        </a:cubicBezTo>
                        <a:cubicBezTo>
                          <a:pt x="112561" y="274115"/>
                          <a:pt x="68650" y="230014"/>
                          <a:pt x="38837" y="169721"/>
                        </a:cubicBezTo>
                        <a:cubicBezTo>
                          <a:pt x="17025" y="125620"/>
                          <a:pt x="8929" y="77805"/>
                          <a:pt x="3404" y="29513"/>
                        </a:cubicBezTo>
                        <a:cubicBezTo>
                          <a:pt x="2356" y="20369"/>
                          <a:pt x="-3644" y="8368"/>
                          <a:pt x="3309" y="2557"/>
                        </a:cubicBezTo>
                        <a:cubicBezTo>
                          <a:pt x="8833" y="-2015"/>
                          <a:pt x="20740" y="938"/>
                          <a:pt x="29884" y="938"/>
                        </a:cubicBezTo>
                        <a:cubicBezTo>
                          <a:pt x="73222" y="843"/>
                          <a:pt x="116561" y="1129"/>
                          <a:pt x="159900" y="748"/>
                        </a:cubicBezTo>
                        <a:cubicBezTo>
                          <a:pt x="168472" y="652"/>
                          <a:pt x="171235" y="3129"/>
                          <a:pt x="172378" y="11797"/>
                        </a:cubicBezTo>
                        <a:cubicBezTo>
                          <a:pt x="183808" y="91902"/>
                          <a:pt x="210573" y="165054"/>
                          <a:pt x="269533" y="223347"/>
                        </a:cubicBezTo>
                        <a:cubicBezTo>
                          <a:pt x="287725" y="241254"/>
                          <a:pt x="308585" y="255732"/>
                          <a:pt x="332683" y="26906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de-DE"/>
                    </a:defPPr>
                    <a:lvl1pPr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400">
                      <a:solidFill>
                        <a:prstClr val="white"/>
                      </a:solidFill>
                      <a:latin typeface="Arial"/>
                      <a:ea typeface="+mn-ea"/>
                    </a:endParaRPr>
                  </a:p>
                </p:txBody>
              </p:sp>
              <p:sp>
                <p:nvSpPr>
                  <p:cNvPr id="54" name="Freihandform: Form 47">
                    <a:extLst>
                      <a:ext uri="{FF2B5EF4-FFF2-40B4-BE49-F238E27FC236}">
                        <a16:creationId xmlns:a16="http://schemas.microsoft.com/office/drawing/2014/main" id="{78E9A434-677E-0150-104F-3B76FF8BE598}"/>
                      </a:ext>
                    </a:extLst>
                  </p:cNvPr>
                  <p:cNvSpPr/>
                  <p:nvPr/>
                </p:nvSpPr>
                <p:spPr>
                  <a:xfrm>
                    <a:off x="3173258" y="2582214"/>
                    <a:ext cx="506659" cy="167074"/>
                  </a:xfrm>
                  <a:custGeom>
                    <a:avLst/>
                    <a:gdLst>
                      <a:gd name="connsiteX0" fmla="*/ 559594 w 559593"/>
                      <a:gd name="connsiteY0" fmla="*/ 59844 h 184529"/>
                      <a:gd name="connsiteX1" fmla="*/ 278225 w 559593"/>
                      <a:gd name="connsiteY1" fmla="*/ 160047 h 184529"/>
                      <a:gd name="connsiteX2" fmla="*/ 196691 w 559593"/>
                      <a:gd name="connsiteY2" fmla="*/ 184431 h 184529"/>
                      <a:gd name="connsiteX3" fmla="*/ 11621 w 559593"/>
                      <a:gd name="connsiteY3" fmla="*/ 183765 h 184529"/>
                      <a:gd name="connsiteX4" fmla="*/ 0 w 559593"/>
                      <a:gd name="connsiteY4" fmla="*/ 183765 h 184529"/>
                      <a:gd name="connsiteX5" fmla="*/ 56579 w 559593"/>
                      <a:gd name="connsiteY5" fmla="*/ 133663 h 184529"/>
                      <a:gd name="connsiteX6" fmla="*/ 296990 w 559593"/>
                      <a:gd name="connsiteY6" fmla="*/ 11648 h 184529"/>
                      <a:gd name="connsiteX7" fmla="*/ 483013 w 559593"/>
                      <a:gd name="connsiteY7" fmla="*/ 14791 h 184529"/>
                      <a:gd name="connsiteX8" fmla="*/ 559594 w 559593"/>
                      <a:gd name="connsiteY8" fmla="*/ 59844 h 184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59593" h="184529">
                        <a:moveTo>
                          <a:pt x="559594" y="59844"/>
                        </a:moveTo>
                        <a:cubicBezTo>
                          <a:pt x="455200" y="66417"/>
                          <a:pt x="363379" y="104802"/>
                          <a:pt x="278225" y="160047"/>
                        </a:cubicBezTo>
                        <a:cubicBezTo>
                          <a:pt x="252508" y="176716"/>
                          <a:pt x="227743" y="185574"/>
                          <a:pt x="196691" y="184431"/>
                        </a:cubicBezTo>
                        <a:cubicBezTo>
                          <a:pt x="135065" y="182241"/>
                          <a:pt x="73342" y="183765"/>
                          <a:pt x="11621" y="183765"/>
                        </a:cubicBezTo>
                        <a:cubicBezTo>
                          <a:pt x="8573" y="183765"/>
                          <a:pt x="5525" y="183765"/>
                          <a:pt x="0" y="183765"/>
                        </a:cubicBezTo>
                        <a:cubicBezTo>
                          <a:pt x="18859" y="164715"/>
                          <a:pt x="37433" y="148903"/>
                          <a:pt x="56579" y="133663"/>
                        </a:cubicBezTo>
                        <a:cubicBezTo>
                          <a:pt x="128206" y="76323"/>
                          <a:pt x="206597" y="31841"/>
                          <a:pt x="296990" y="11648"/>
                        </a:cubicBezTo>
                        <a:cubicBezTo>
                          <a:pt x="359092" y="-2259"/>
                          <a:pt x="421291" y="-6545"/>
                          <a:pt x="483013" y="14791"/>
                        </a:cubicBezTo>
                        <a:cubicBezTo>
                          <a:pt x="512064" y="24792"/>
                          <a:pt x="540544" y="41271"/>
                          <a:pt x="559594" y="5984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de-DE"/>
                    </a:defPPr>
                    <a:lvl1pPr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400">
                      <a:solidFill>
                        <a:prstClr val="white"/>
                      </a:solidFill>
                      <a:latin typeface="Arial"/>
                      <a:ea typeface="+mn-ea"/>
                    </a:endParaRPr>
                  </a:p>
                </p:txBody>
              </p:sp>
              <p:sp>
                <p:nvSpPr>
                  <p:cNvPr id="55" name="Freihandform: Form 48">
                    <a:extLst>
                      <a:ext uri="{FF2B5EF4-FFF2-40B4-BE49-F238E27FC236}">
                        <a16:creationId xmlns:a16="http://schemas.microsoft.com/office/drawing/2014/main" id="{8F731F61-96F6-6D6A-AECE-6BD1564C4983}"/>
                      </a:ext>
                    </a:extLst>
                  </p:cNvPr>
                  <p:cNvSpPr/>
                  <p:nvPr/>
                </p:nvSpPr>
                <p:spPr>
                  <a:xfrm>
                    <a:off x="3788399" y="2957936"/>
                    <a:ext cx="224703" cy="234732"/>
                  </a:xfrm>
                  <a:custGeom>
                    <a:avLst/>
                    <a:gdLst>
                      <a:gd name="connsiteX0" fmla="*/ 224703 w 224703"/>
                      <a:gd name="connsiteY0" fmla="*/ 58931 h 234732"/>
                      <a:gd name="connsiteX1" fmla="*/ 178412 w 224703"/>
                      <a:gd name="connsiteY1" fmla="*/ 228953 h 234732"/>
                      <a:gd name="connsiteX2" fmla="*/ 169363 w 224703"/>
                      <a:gd name="connsiteY2" fmla="*/ 233905 h 234732"/>
                      <a:gd name="connsiteX3" fmla="*/ 5723 w 224703"/>
                      <a:gd name="connsiteY3" fmla="*/ 178851 h 234732"/>
                      <a:gd name="connsiteX4" fmla="*/ 770 w 224703"/>
                      <a:gd name="connsiteY4" fmla="*/ 168183 h 234732"/>
                      <a:gd name="connsiteX5" fmla="*/ 45347 w 224703"/>
                      <a:gd name="connsiteY5" fmla="*/ 6258 h 234732"/>
                      <a:gd name="connsiteX6" fmla="*/ 56396 w 224703"/>
                      <a:gd name="connsiteY6" fmla="*/ 1305 h 234732"/>
                      <a:gd name="connsiteX7" fmla="*/ 224513 w 224703"/>
                      <a:gd name="connsiteY7" fmla="*/ 58169 h 234732"/>
                      <a:gd name="connsiteX8" fmla="*/ 224703 w 224703"/>
                      <a:gd name="connsiteY8" fmla="*/ 58931 h 234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4703" h="234732">
                        <a:moveTo>
                          <a:pt x="224703" y="58931"/>
                        </a:moveTo>
                        <a:cubicBezTo>
                          <a:pt x="209273" y="115605"/>
                          <a:pt x="193747" y="172279"/>
                          <a:pt x="178412" y="228953"/>
                        </a:cubicBezTo>
                        <a:cubicBezTo>
                          <a:pt x="176983" y="234287"/>
                          <a:pt x="175173" y="235906"/>
                          <a:pt x="169363" y="233905"/>
                        </a:cubicBezTo>
                        <a:cubicBezTo>
                          <a:pt x="114880" y="215332"/>
                          <a:pt x="60302" y="196949"/>
                          <a:pt x="5723" y="178851"/>
                        </a:cubicBezTo>
                        <a:cubicBezTo>
                          <a:pt x="-658" y="176755"/>
                          <a:pt x="-658" y="173422"/>
                          <a:pt x="770" y="168183"/>
                        </a:cubicBezTo>
                        <a:cubicBezTo>
                          <a:pt x="15820" y="114272"/>
                          <a:pt x="30869" y="60360"/>
                          <a:pt x="45347" y="6258"/>
                        </a:cubicBezTo>
                        <a:cubicBezTo>
                          <a:pt x="47443" y="-1457"/>
                          <a:pt x="50777" y="-600"/>
                          <a:pt x="56396" y="1305"/>
                        </a:cubicBezTo>
                        <a:cubicBezTo>
                          <a:pt x="112403" y="20355"/>
                          <a:pt x="168506" y="39215"/>
                          <a:pt x="224513" y="58169"/>
                        </a:cubicBezTo>
                        <a:cubicBezTo>
                          <a:pt x="224608" y="58169"/>
                          <a:pt x="224703" y="58931"/>
                          <a:pt x="224703" y="58931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de-DE"/>
                    </a:defPPr>
                    <a:lvl1pPr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400">
                      <a:solidFill>
                        <a:prstClr val="white"/>
                      </a:solidFill>
                      <a:latin typeface="Arial"/>
                      <a:ea typeface="+mn-ea"/>
                    </a:endParaRPr>
                  </a:p>
                </p:txBody>
              </p:sp>
              <p:sp>
                <p:nvSpPr>
                  <p:cNvPr id="56" name="Freihandform: Form 49">
                    <a:extLst>
                      <a:ext uri="{FF2B5EF4-FFF2-40B4-BE49-F238E27FC236}">
                        <a16:creationId xmlns:a16="http://schemas.microsoft.com/office/drawing/2014/main" id="{72B4D981-5C47-D840-6825-32C70A0CB3DA}"/>
                      </a:ext>
                    </a:extLst>
                  </p:cNvPr>
                  <p:cNvSpPr/>
                  <p:nvPr/>
                </p:nvSpPr>
                <p:spPr>
                  <a:xfrm>
                    <a:off x="4121297" y="2681016"/>
                    <a:ext cx="159189" cy="165958"/>
                  </a:xfrm>
                  <a:custGeom>
                    <a:avLst/>
                    <a:gdLst>
                      <a:gd name="connsiteX0" fmla="*/ 36490 w 159189"/>
                      <a:gd name="connsiteY0" fmla="*/ 0 h 165958"/>
                      <a:gd name="connsiteX1" fmla="*/ 42300 w 159189"/>
                      <a:gd name="connsiteY1" fmla="*/ 2000 h 165958"/>
                      <a:gd name="connsiteX2" fmla="*/ 150695 w 159189"/>
                      <a:gd name="connsiteY2" fmla="*/ 38195 h 165958"/>
                      <a:gd name="connsiteX3" fmla="*/ 158315 w 159189"/>
                      <a:gd name="connsiteY3" fmla="*/ 51625 h 165958"/>
                      <a:gd name="connsiteX4" fmla="*/ 128883 w 159189"/>
                      <a:gd name="connsiteY4" fmla="*/ 158305 h 165958"/>
                      <a:gd name="connsiteX5" fmla="*/ 116786 w 159189"/>
                      <a:gd name="connsiteY5" fmla="*/ 164687 h 165958"/>
                      <a:gd name="connsiteX6" fmla="*/ 7344 w 159189"/>
                      <a:gd name="connsiteY6" fmla="*/ 127921 h 165958"/>
                      <a:gd name="connsiteX7" fmla="*/ 962 w 159189"/>
                      <a:gd name="connsiteY7" fmla="*/ 114967 h 165958"/>
                      <a:gd name="connsiteX8" fmla="*/ 30489 w 159189"/>
                      <a:gd name="connsiteY8" fmla="*/ 8287 h 165958"/>
                      <a:gd name="connsiteX9" fmla="*/ 36490 w 159189"/>
                      <a:gd name="connsiteY9" fmla="*/ 0 h 1659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9189" h="165958">
                        <a:moveTo>
                          <a:pt x="36490" y="0"/>
                        </a:moveTo>
                        <a:cubicBezTo>
                          <a:pt x="38490" y="762"/>
                          <a:pt x="40395" y="1429"/>
                          <a:pt x="42300" y="2000"/>
                        </a:cubicBezTo>
                        <a:cubicBezTo>
                          <a:pt x="78400" y="14097"/>
                          <a:pt x="114500" y="26384"/>
                          <a:pt x="150695" y="38195"/>
                        </a:cubicBezTo>
                        <a:cubicBezTo>
                          <a:pt x="157934" y="40576"/>
                          <a:pt x="160791" y="43148"/>
                          <a:pt x="158315" y="51625"/>
                        </a:cubicBezTo>
                        <a:cubicBezTo>
                          <a:pt x="147933" y="87058"/>
                          <a:pt x="138217" y="122587"/>
                          <a:pt x="128883" y="158305"/>
                        </a:cubicBezTo>
                        <a:cubicBezTo>
                          <a:pt x="126787" y="166306"/>
                          <a:pt x="124215" y="167259"/>
                          <a:pt x="116786" y="164687"/>
                        </a:cubicBezTo>
                        <a:cubicBezTo>
                          <a:pt x="80400" y="152019"/>
                          <a:pt x="43920" y="139827"/>
                          <a:pt x="7344" y="127921"/>
                        </a:cubicBezTo>
                        <a:cubicBezTo>
                          <a:pt x="-372" y="125444"/>
                          <a:pt x="-1038" y="122111"/>
                          <a:pt x="962" y="114967"/>
                        </a:cubicBezTo>
                        <a:cubicBezTo>
                          <a:pt x="11058" y="79534"/>
                          <a:pt x="20679" y="43910"/>
                          <a:pt x="30489" y="8287"/>
                        </a:cubicBezTo>
                        <a:cubicBezTo>
                          <a:pt x="31347" y="5048"/>
                          <a:pt x="30680" y="0"/>
                          <a:pt x="3649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de-DE"/>
                    </a:defPPr>
                    <a:lvl1pPr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400">
                      <a:solidFill>
                        <a:prstClr val="white"/>
                      </a:solidFill>
                      <a:latin typeface="Arial"/>
                      <a:ea typeface="+mn-ea"/>
                    </a:endParaRPr>
                  </a:p>
                </p:txBody>
              </p:sp>
              <p:sp>
                <p:nvSpPr>
                  <p:cNvPr id="57" name="Freihandform: Form 50">
                    <a:extLst>
                      <a:ext uri="{FF2B5EF4-FFF2-40B4-BE49-F238E27FC236}">
                        <a16:creationId xmlns:a16="http://schemas.microsoft.com/office/drawing/2014/main" id="{C93DCC76-C442-3EA0-BF92-868F81D7A7B5}"/>
                      </a:ext>
                    </a:extLst>
                  </p:cNvPr>
                  <p:cNvSpPr/>
                  <p:nvPr/>
                </p:nvSpPr>
                <p:spPr>
                  <a:xfrm>
                    <a:off x="4012940" y="3070400"/>
                    <a:ext cx="148942" cy="154968"/>
                  </a:xfrm>
                  <a:custGeom>
                    <a:avLst/>
                    <a:gdLst>
                      <a:gd name="connsiteX0" fmla="*/ 114557 w 148942"/>
                      <a:gd name="connsiteY0" fmla="*/ 154969 h 154968"/>
                      <a:gd name="connsiteX1" fmla="*/ 7401 w 148942"/>
                      <a:gd name="connsiteY1" fmla="*/ 119155 h 154968"/>
                      <a:gd name="connsiteX2" fmla="*/ 924 w 148942"/>
                      <a:gd name="connsiteY2" fmla="*/ 106296 h 154968"/>
                      <a:gd name="connsiteX3" fmla="*/ 28261 w 148942"/>
                      <a:gd name="connsiteY3" fmla="*/ 7712 h 154968"/>
                      <a:gd name="connsiteX4" fmla="*/ 40358 w 148942"/>
                      <a:gd name="connsiteY4" fmla="*/ 1235 h 154968"/>
                      <a:gd name="connsiteX5" fmla="*/ 141894 w 148942"/>
                      <a:gd name="connsiteY5" fmla="*/ 35240 h 154968"/>
                      <a:gd name="connsiteX6" fmla="*/ 147895 w 148942"/>
                      <a:gd name="connsiteY6" fmla="*/ 48194 h 154968"/>
                      <a:gd name="connsiteX7" fmla="*/ 118844 w 148942"/>
                      <a:gd name="connsiteY7" fmla="*/ 152492 h 154968"/>
                      <a:gd name="connsiteX8" fmla="*/ 114557 w 148942"/>
                      <a:gd name="connsiteY8" fmla="*/ 154969 h 154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42" h="154968">
                        <a:moveTo>
                          <a:pt x="114557" y="154969"/>
                        </a:moveTo>
                        <a:cubicBezTo>
                          <a:pt x="78839" y="142967"/>
                          <a:pt x="43215" y="130775"/>
                          <a:pt x="7401" y="119155"/>
                        </a:cubicBezTo>
                        <a:cubicBezTo>
                          <a:pt x="-219" y="116678"/>
                          <a:pt x="-1076" y="113345"/>
                          <a:pt x="924" y="106296"/>
                        </a:cubicBezTo>
                        <a:cubicBezTo>
                          <a:pt x="10354" y="73530"/>
                          <a:pt x="19593" y="40669"/>
                          <a:pt x="28261" y="7712"/>
                        </a:cubicBezTo>
                        <a:cubicBezTo>
                          <a:pt x="30261" y="-3"/>
                          <a:pt x="32737" y="-1432"/>
                          <a:pt x="40358" y="1235"/>
                        </a:cubicBezTo>
                        <a:cubicBezTo>
                          <a:pt x="74076" y="12951"/>
                          <a:pt x="107890" y="24381"/>
                          <a:pt x="141894" y="35240"/>
                        </a:cubicBezTo>
                        <a:cubicBezTo>
                          <a:pt x="149990" y="37811"/>
                          <a:pt x="149704" y="41717"/>
                          <a:pt x="147895" y="48194"/>
                        </a:cubicBezTo>
                        <a:cubicBezTo>
                          <a:pt x="138084" y="82960"/>
                          <a:pt x="128559" y="117726"/>
                          <a:pt x="118844" y="152492"/>
                        </a:cubicBezTo>
                        <a:cubicBezTo>
                          <a:pt x="117415" y="153445"/>
                          <a:pt x="115986" y="154207"/>
                          <a:pt x="114557" y="15496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de-DE"/>
                    </a:defPPr>
                    <a:lvl1pPr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400">
                      <a:solidFill>
                        <a:prstClr val="white"/>
                      </a:solidFill>
                      <a:latin typeface="Arial"/>
                      <a:ea typeface="+mn-ea"/>
                    </a:endParaRPr>
                  </a:p>
                </p:txBody>
              </p:sp>
              <p:sp>
                <p:nvSpPr>
                  <p:cNvPr id="58" name="Freihandform: Form 51">
                    <a:extLst>
                      <a:ext uri="{FF2B5EF4-FFF2-40B4-BE49-F238E27FC236}">
                        <a16:creationId xmlns:a16="http://schemas.microsoft.com/office/drawing/2014/main" id="{21EEDDA1-88A0-B4AB-8022-8FD8285608A3}"/>
                      </a:ext>
                    </a:extLst>
                  </p:cNvPr>
                  <p:cNvSpPr/>
                  <p:nvPr/>
                </p:nvSpPr>
                <p:spPr>
                  <a:xfrm>
                    <a:off x="4192817" y="3044013"/>
                    <a:ext cx="148756" cy="155303"/>
                  </a:xfrm>
                  <a:custGeom>
                    <a:avLst/>
                    <a:gdLst>
                      <a:gd name="connsiteX0" fmla="*/ 33645 w 148756"/>
                      <a:gd name="connsiteY0" fmla="*/ 0 h 155303"/>
                      <a:gd name="connsiteX1" fmla="*/ 41074 w 148756"/>
                      <a:gd name="connsiteY1" fmla="*/ 2381 h 155303"/>
                      <a:gd name="connsiteX2" fmla="*/ 141563 w 148756"/>
                      <a:gd name="connsiteY2" fmla="*/ 36195 h 155303"/>
                      <a:gd name="connsiteX3" fmla="*/ 147945 w 148756"/>
                      <a:gd name="connsiteY3" fmla="*/ 47815 h 155303"/>
                      <a:gd name="connsiteX4" fmla="*/ 120132 w 148756"/>
                      <a:gd name="connsiteY4" fmla="*/ 148876 h 155303"/>
                      <a:gd name="connsiteX5" fmla="*/ 109464 w 148756"/>
                      <a:gd name="connsiteY5" fmla="*/ 154210 h 155303"/>
                      <a:gd name="connsiteX6" fmla="*/ 6784 w 148756"/>
                      <a:gd name="connsiteY6" fmla="*/ 119634 h 155303"/>
                      <a:gd name="connsiteX7" fmla="*/ 974 w 148756"/>
                      <a:gd name="connsiteY7" fmla="*/ 107537 h 155303"/>
                      <a:gd name="connsiteX8" fmla="*/ 28406 w 148756"/>
                      <a:gd name="connsiteY8" fmla="*/ 8858 h 155303"/>
                      <a:gd name="connsiteX9" fmla="*/ 33645 w 148756"/>
                      <a:gd name="connsiteY9" fmla="*/ 0 h 155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8756" h="155303">
                        <a:moveTo>
                          <a:pt x="33645" y="0"/>
                        </a:moveTo>
                        <a:cubicBezTo>
                          <a:pt x="36502" y="952"/>
                          <a:pt x="38788" y="1619"/>
                          <a:pt x="41074" y="2381"/>
                        </a:cubicBezTo>
                        <a:cubicBezTo>
                          <a:pt x="74507" y="13716"/>
                          <a:pt x="107940" y="25146"/>
                          <a:pt x="141563" y="36195"/>
                        </a:cubicBezTo>
                        <a:cubicBezTo>
                          <a:pt x="148135" y="38386"/>
                          <a:pt x="150040" y="40577"/>
                          <a:pt x="147945" y="47815"/>
                        </a:cubicBezTo>
                        <a:cubicBezTo>
                          <a:pt x="138229" y="81344"/>
                          <a:pt x="129085" y="115062"/>
                          <a:pt x="120132" y="148876"/>
                        </a:cubicBezTo>
                        <a:cubicBezTo>
                          <a:pt x="118322" y="155829"/>
                          <a:pt x="115560" y="156305"/>
                          <a:pt x="109464" y="154210"/>
                        </a:cubicBezTo>
                        <a:cubicBezTo>
                          <a:pt x="75269" y="142399"/>
                          <a:pt x="41074" y="130778"/>
                          <a:pt x="6784" y="119634"/>
                        </a:cubicBezTo>
                        <a:cubicBezTo>
                          <a:pt x="-550" y="117253"/>
                          <a:pt x="-931" y="114109"/>
                          <a:pt x="974" y="107537"/>
                        </a:cubicBezTo>
                        <a:cubicBezTo>
                          <a:pt x="10308" y="74676"/>
                          <a:pt x="19167" y="41719"/>
                          <a:pt x="28406" y="8858"/>
                        </a:cubicBezTo>
                        <a:cubicBezTo>
                          <a:pt x="29168" y="5429"/>
                          <a:pt x="28501" y="381"/>
                          <a:pt x="33645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de-DE"/>
                    </a:defPPr>
                    <a:lvl1pPr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400">
                      <a:solidFill>
                        <a:prstClr val="white"/>
                      </a:solidFill>
                      <a:latin typeface="Arial"/>
                      <a:ea typeface="+mn-ea"/>
                    </a:endParaRPr>
                  </a:p>
                </p:txBody>
              </p:sp>
            </p:grpSp>
            <p:grpSp>
              <p:nvGrpSpPr>
                <p:cNvPr id="48" name="Grafik 54">
                  <a:extLst>
                    <a:ext uri="{FF2B5EF4-FFF2-40B4-BE49-F238E27FC236}">
                      <a16:creationId xmlns:a16="http://schemas.microsoft.com/office/drawing/2014/main" id="{6A779C1B-F136-5D5B-CBEB-2D9164068CA9}"/>
                    </a:ext>
                  </a:extLst>
                </p:cNvPr>
                <p:cNvGrpSpPr/>
                <p:nvPr/>
              </p:nvGrpSpPr>
              <p:grpSpPr>
                <a:xfrm>
                  <a:off x="2474052" y="3009628"/>
                  <a:ext cx="326517" cy="481869"/>
                  <a:chOff x="2474052" y="3009628"/>
                  <a:chExt cx="326517" cy="481869"/>
                </a:xfrm>
                <a:grpFill/>
              </p:grpSpPr>
              <p:sp>
                <p:nvSpPr>
                  <p:cNvPr id="49" name="Freihandform: Form 42">
                    <a:extLst>
                      <a:ext uri="{FF2B5EF4-FFF2-40B4-BE49-F238E27FC236}">
                        <a16:creationId xmlns:a16="http://schemas.microsoft.com/office/drawing/2014/main" id="{7B5E4EA2-BD2C-48E1-CA3E-1A618350ED06}"/>
                      </a:ext>
                    </a:extLst>
                  </p:cNvPr>
                  <p:cNvSpPr/>
                  <p:nvPr/>
                </p:nvSpPr>
                <p:spPr>
                  <a:xfrm>
                    <a:off x="2474052" y="3009628"/>
                    <a:ext cx="326517" cy="481869"/>
                  </a:xfrm>
                  <a:custGeom>
                    <a:avLst/>
                    <a:gdLst>
                      <a:gd name="connsiteX0" fmla="*/ 263081 w 326517"/>
                      <a:gd name="connsiteY0" fmla="*/ 0 h 481869"/>
                      <a:gd name="connsiteX1" fmla="*/ 32766 w 326517"/>
                      <a:gd name="connsiteY1" fmla="*/ 0 h 481869"/>
                      <a:gd name="connsiteX2" fmla="*/ 32766 w 326517"/>
                      <a:gd name="connsiteY2" fmla="*/ 32861 h 481869"/>
                      <a:gd name="connsiteX3" fmla="*/ 263081 w 326517"/>
                      <a:gd name="connsiteY3" fmla="*/ 32861 h 481869"/>
                      <a:gd name="connsiteX4" fmla="*/ 293084 w 326517"/>
                      <a:gd name="connsiteY4" fmla="*/ 61531 h 481869"/>
                      <a:gd name="connsiteX5" fmla="*/ 293751 w 326517"/>
                      <a:gd name="connsiteY5" fmla="*/ 68771 h 481869"/>
                      <a:gd name="connsiteX6" fmla="*/ 293751 w 326517"/>
                      <a:gd name="connsiteY6" fmla="*/ 339376 h 481869"/>
                      <a:gd name="connsiteX7" fmla="*/ 263081 w 326517"/>
                      <a:gd name="connsiteY7" fmla="*/ 375285 h 481869"/>
                      <a:gd name="connsiteX8" fmla="*/ 63341 w 326517"/>
                      <a:gd name="connsiteY8" fmla="*/ 375285 h 481869"/>
                      <a:gd name="connsiteX9" fmla="*/ 32766 w 326517"/>
                      <a:gd name="connsiteY9" fmla="*/ 339376 h 481869"/>
                      <a:gd name="connsiteX10" fmla="*/ 32766 w 326517"/>
                      <a:gd name="connsiteY10" fmla="*/ 32861 h 481869"/>
                      <a:gd name="connsiteX11" fmla="*/ 0 w 326517"/>
                      <a:gd name="connsiteY11" fmla="*/ 32861 h 481869"/>
                      <a:gd name="connsiteX12" fmla="*/ 0 w 326517"/>
                      <a:gd name="connsiteY12" fmla="*/ 413099 h 481869"/>
                      <a:gd name="connsiteX13" fmla="*/ 63341 w 326517"/>
                      <a:gd name="connsiteY13" fmla="*/ 481870 h 481869"/>
                      <a:gd name="connsiteX14" fmla="*/ 263081 w 326517"/>
                      <a:gd name="connsiteY14" fmla="*/ 481870 h 481869"/>
                      <a:gd name="connsiteX15" fmla="*/ 326517 w 326517"/>
                      <a:gd name="connsiteY15" fmla="*/ 413099 h 481869"/>
                      <a:gd name="connsiteX16" fmla="*/ 326517 w 326517"/>
                      <a:gd name="connsiteY16" fmla="*/ 68771 h 481869"/>
                      <a:gd name="connsiteX17" fmla="*/ 263081 w 326517"/>
                      <a:gd name="connsiteY17" fmla="*/ 0 h 481869"/>
                      <a:gd name="connsiteX18" fmla="*/ 104299 w 326517"/>
                      <a:gd name="connsiteY18" fmla="*/ 439198 h 481869"/>
                      <a:gd name="connsiteX19" fmla="*/ 52007 w 326517"/>
                      <a:gd name="connsiteY19" fmla="*/ 439198 h 481869"/>
                      <a:gd name="connsiteX20" fmla="*/ 52007 w 326517"/>
                      <a:gd name="connsiteY20" fmla="*/ 426911 h 481869"/>
                      <a:gd name="connsiteX21" fmla="*/ 104299 w 326517"/>
                      <a:gd name="connsiteY21" fmla="*/ 426911 h 481869"/>
                      <a:gd name="connsiteX22" fmla="*/ 104299 w 326517"/>
                      <a:gd name="connsiteY22" fmla="*/ 439198 h 481869"/>
                      <a:gd name="connsiteX23" fmla="*/ 163259 w 326517"/>
                      <a:gd name="connsiteY23" fmla="*/ 458153 h 481869"/>
                      <a:gd name="connsiteX24" fmla="*/ 135065 w 326517"/>
                      <a:gd name="connsiteY24" fmla="*/ 433102 h 481869"/>
                      <a:gd name="connsiteX25" fmla="*/ 163259 w 326517"/>
                      <a:gd name="connsiteY25" fmla="*/ 407956 h 481869"/>
                      <a:gd name="connsiteX26" fmla="*/ 191453 w 326517"/>
                      <a:gd name="connsiteY26" fmla="*/ 433102 h 481869"/>
                      <a:gd name="connsiteX27" fmla="*/ 163259 w 326517"/>
                      <a:gd name="connsiteY27" fmla="*/ 458153 h 481869"/>
                      <a:gd name="connsiteX28" fmla="*/ 274415 w 326517"/>
                      <a:gd name="connsiteY28" fmla="*/ 439198 h 481869"/>
                      <a:gd name="connsiteX29" fmla="*/ 222218 w 326517"/>
                      <a:gd name="connsiteY29" fmla="*/ 439198 h 481869"/>
                      <a:gd name="connsiteX30" fmla="*/ 222218 w 326517"/>
                      <a:gd name="connsiteY30" fmla="*/ 426911 h 481869"/>
                      <a:gd name="connsiteX31" fmla="*/ 274415 w 326517"/>
                      <a:gd name="connsiteY31" fmla="*/ 426911 h 481869"/>
                      <a:gd name="connsiteX32" fmla="*/ 274415 w 326517"/>
                      <a:gd name="connsiteY32" fmla="*/ 439198 h 481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26517" h="481869">
                        <a:moveTo>
                          <a:pt x="263081" y="0"/>
                        </a:moveTo>
                        <a:lnTo>
                          <a:pt x="32766" y="0"/>
                        </a:lnTo>
                        <a:lnTo>
                          <a:pt x="32766" y="32861"/>
                        </a:lnTo>
                        <a:lnTo>
                          <a:pt x="263081" y="32861"/>
                        </a:lnTo>
                        <a:cubicBezTo>
                          <a:pt x="277844" y="32861"/>
                          <a:pt x="290227" y="45148"/>
                          <a:pt x="293084" y="61531"/>
                        </a:cubicBezTo>
                        <a:cubicBezTo>
                          <a:pt x="293465" y="63817"/>
                          <a:pt x="293751" y="66294"/>
                          <a:pt x="293751" y="68771"/>
                        </a:cubicBezTo>
                        <a:lnTo>
                          <a:pt x="293751" y="339376"/>
                        </a:lnTo>
                        <a:cubicBezTo>
                          <a:pt x="293751" y="359188"/>
                          <a:pt x="280035" y="375285"/>
                          <a:pt x="263081" y="375285"/>
                        </a:cubicBezTo>
                        <a:lnTo>
                          <a:pt x="63341" y="375285"/>
                        </a:lnTo>
                        <a:cubicBezTo>
                          <a:pt x="46482" y="375285"/>
                          <a:pt x="32766" y="359188"/>
                          <a:pt x="32766" y="339376"/>
                        </a:cubicBezTo>
                        <a:lnTo>
                          <a:pt x="32766" y="32861"/>
                        </a:lnTo>
                        <a:lnTo>
                          <a:pt x="0" y="32861"/>
                        </a:lnTo>
                        <a:lnTo>
                          <a:pt x="0" y="413099"/>
                        </a:lnTo>
                        <a:cubicBezTo>
                          <a:pt x="0" y="451009"/>
                          <a:pt x="28480" y="481870"/>
                          <a:pt x="63341" y="481870"/>
                        </a:cubicBezTo>
                        <a:lnTo>
                          <a:pt x="263081" y="481870"/>
                        </a:lnTo>
                        <a:cubicBezTo>
                          <a:pt x="298037" y="481870"/>
                          <a:pt x="326517" y="451009"/>
                          <a:pt x="326517" y="413099"/>
                        </a:cubicBezTo>
                        <a:lnTo>
                          <a:pt x="326517" y="68771"/>
                        </a:lnTo>
                        <a:cubicBezTo>
                          <a:pt x="326517" y="30861"/>
                          <a:pt x="298037" y="0"/>
                          <a:pt x="263081" y="0"/>
                        </a:cubicBezTo>
                        <a:close/>
                        <a:moveTo>
                          <a:pt x="104299" y="439198"/>
                        </a:moveTo>
                        <a:lnTo>
                          <a:pt x="52007" y="439198"/>
                        </a:lnTo>
                        <a:lnTo>
                          <a:pt x="52007" y="426911"/>
                        </a:lnTo>
                        <a:lnTo>
                          <a:pt x="104299" y="426911"/>
                        </a:lnTo>
                        <a:lnTo>
                          <a:pt x="104299" y="439198"/>
                        </a:lnTo>
                        <a:close/>
                        <a:moveTo>
                          <a:pt x="163259" y="458153"/>
                        </a:moveTo>
                        <a:cubicBezTo>
                          <a:pt x="147733" y="458153"/>
                          <a:pt x="135065" y="446913"/>
                          <a:pt x="135065" y="433102"/>
                        </a:cubicBezTo>
                        <a:cubicBezTo>
                          <a:pt x="135065" y="419195"/>
                          <a:pt x="147733" y="407956"/>
                          <a:pt x="163259" y="407956"/>
                        </a:cubicBezTo>
                        <a:cubicBezTo>
                          <a:pt x="178784" y="407956"/>
                          <a:pt x="191453" y="419195"/>
                          <a:pt x="191453" y="433102"/>
                        </a:cubicBezTo>
                        <a:cubicBezTo>
                          <a:pt x="191453" y="446913"/>
                          <a:pt x="178784" y="458153"/>
                          <a:pt x="163259" y="458153"/>
                        </a:cubicBezTo>
                        <a:close/>
                        <a:moveTo>
                          <a:pt x="274415" y="439198"/>
                        </a:moveTo>
                        <a:lnTo>
                          <a:pt x="222218" y="439198"/>
                        </a:lnTo>
                        <a:lnTo>
                          <a:pt x="222218" y="426911"/>
                        </a:lnTo>
                        <a:lnTo>
                          <a:pt x="274415" y="426911"/>
                        </a:lnTo>
                        <a:lnTo>
                          <a:pt x="274415" y="43919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de-DE"/>
                    </a:defPPr>
                    <a:lvl1pPr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400">
                      <a:solidFill>
                        <a:prstClr val="white"/>
                      </a:solidFill>
                      <a:latin typeface="Arial"/>
                      <a:ea typeface="+mn-ea"/>
                    </a:endParaRPr>
                  </a:p>
                </p:txBody>
              </p:sp>
              <p:sp>
                <p:nvSpPr>
                  <p:cNvPr id="50" name="Freihandform: Form 43">
                    <a:extLst>
                      <a:ext uri="{FF2B5EF4-FFF2-40B4-BE49-F238E27FC236}">
                        <a16:creationId xmlns:a16="http://schemas.microsoft.com/office/drawing/2014/main" id="{1893966A-1CA3-09FE-4D5F-76C2EB2B859F}"/>
                      </a:ext>
                    </a:extLst>
                  </p:cNvPr>
                  <p:cNvSpPr/>
                  <p:nvPr/>
                </p:nvSpPr>
                <p:spPr>
                  <a:xfrm>
                    <a:off x="2474053" y="3009628"/>
                    <a:ext cx="32765" cy="32861"/>
                  </a:xfrm>
                  <a:custGeom>
                    <a:avLst/>
                    <a:gdLst>
                      <a:gd name="connsiteX0" fmla="*/ 0 w 32765"/>
                      <a:gd name="connsiteY0" fmla="*/ 0 h 32861"/>
                      <a:gd name="connsiteX1" fmla="*/ 32766 w 32765"/>
                      <a:gd name="connsiteY1" fmla="*/ 0 h 32861"/>
                      <a:gd name="connsiteX2" fmla="*/ 32766 w 32765"/>
                      <a:gd name="connsiteY2" fmla="*/ 32861 h 32861"/>
                      <a:gd name="connsiteX3" fmla="*/ 0 w 32765"/>
                      <a:gd name="connsiteY3" fmla="*/ 32861 h 32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765" h="32861">
                        <a:moveTo>
                          <a:pt x="0" y="0"/>
                        </a:moveTo>
                        <a:lnTo>
                          <a:pt x="32766" y="0"/>
                        </a:lnTo>
                        <a:lnTo>
                          <a:pt x="32766" y="32861"/>
                        </a:lnTo>
                        <a:lnTo>
                          <a:pt x="0" y="32861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de-DE"/>
                    </a:defPPr>
                    <a:lvl1pPr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50000"/>
                      </a:spcBef>
                      <a:spcAft>
                        <a:spcPct val="0"/>
                      </a:spcAft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bg2"/>
                        </a:solidFill>
                        <a:latin typeface="Arial" pitchFamily="34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400">
                      <a:solidFill>
                        <a:prstClr val="white"/>
                      </a:solidFill>
                      <a:latin typeface="Arial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33" name="Grafik 54">
                <a:extLst>
                  <a:ext uri="{FF2B5EF4-FFF2-40B4-BE49-F238E27FC236}">
                    <a16:creationId xmlns:a16="http://schemas.microsoft.com/office/drawing/2014/main" id="{210BE787-42ED-0DFE-7CD6-0EA787751225}"/>
                  </a:ext>
                </a:extLst>
              </p:cNvPr>
              <p:cNvGrpSpPr/>
              <p:nvPr/>
            </p:nvGrpSpPr>
            <p:grpSpPr>
              <a:xfrm>
                <a:off x="2831542" y="2852183"/>
                <a:ext cx="337409" cy="338184"/>
                <a:chOff x="2831536" y="2852175"/>
                <a:chExt cx="456247" cy="457295"/>
              </a:xfrm>
              <a:grpFill/>
            </p:grpSpPr>
            <p:sp>
              <p:nvSpPr>
                <p:cNvPr id="34" name="Freihandform: Form 27">
                  <a:extLst>
                    <a:ext uri="{FF2B5EF4-FFF2-40B4-BE49-F238E27FC236}">
                      <a16:creationId xmlns:a16="http://schemas.microsoft.com/office/drawing/2014/main" id="{8A4DDC4E-AFF9-9119-FCC0-C693C0CE8034}"/>
                    </a:ext>
                  </a:extLst>
                </p:cNvPr>
                <p:cNvSpPr/>
                <p:nvPr/>
              </p:nvSpPr>
              <p:spPr>
                <a:xfrm>
                  <a:off x="2937031" y="2956908"/>
                  <a:ext cx="245096" cy="244739"/>
                </a:xfrm>
                <a:custGeom>
                  <a:avLst/>
                  <a:gdLst>
                    <a:gd name="connsiteX0" fmla="*/ 209592 w 245096"/>
                    <a:gd name="connsiteY0" fmla="*/ 42 h 244739"/>
                    <a:gd name="connsiteX1" fmla="*/ 122534 w 245096"/>
                    <a:gd name="connsiteY1" fmla="*/ 42 h 244739"/>
                    <a:gd name="connsiteX2" fmla="*/ 33570 w 245096"/>
                    <a:gd name="connsiteY2" fmla="*/ 42 h 244739"/>
                    <a:gd name="connsiteX3" fmla="*/ 519 w 245096"/>
                    <a:gd name="connsiteY3" fmla="*/ 29951 h 244739"/>
                    <a:gd name="connsiteX4" fmla="*/ 42 w 245096"/>
                    <a:gd name="connsiteY4" fmla="*/ 46524 h 244739"/>
                    <a:gd name="connsiteX5" fmla="*/ 42 w 245096"/>
                    <a:gd name="connsiteY5" fmla="*/ 207973 h 244739"/>
                    <a:gd name="connsiteX6" fmla="*/ 36714 w 245096"/>
                    <a:gd name="connsiteY6" fmla="*/ 244740 h 244739"/>
                    <a:gd name="connsiteX7" fmla="*/ 209307 w 245096"/>
                    <a:gd name="connsiteY7" fmla="*/ 244740 h 244739"/>
                    <a:gd name="connsiteX8" fmla="*/ 245025 w 245096"/>
                    <a:gd name="connsiteY8" fmla="*/ 209402 h 244739"/>
                    <a:gd name="connsiteX9" fmla="*/ 245025 w 245096"/>
                    <a:gd name="connsiteY9" fmla="*/ 35285 h 244739"/>
                    <a:gd name="connsiteX10" fmla="*/ 209592 w 245096"/>
                    <a:gd name="connsiteY10" fmla="*/ 42 h 244739"/>
                    <a:gd name="connsiteX11" fmla="*/ 55478 w 245096"/>
                    <a:gd name="connsiteY11" fmla="*/ 125868 h 244739"/>
                    <a:gd name="connsiteX12" fmla="*/ 88339 w 245096"/>
                    <a:gd name="connsiteY12" fmla="*/ 158919 h 244739"/>
                    <a:gd name="connsiteX13" fmla="*/ 89482 w 245096"/>
                    <a:gd name="connsiteY13" fmla="*/ 172921 h 244739"/>
                    <a:gd name="connsiteX14" fmla="*/ 75480 w 245096"/>
                    <a:gd name="connsiteY14" fmla="*/ 172159 h 244739"/>
                    <a:gd name="connsiteX15" fmla="*/ 33285 w 245096"/>
                    <a:gd name="connsiteY15" fmla="*/ 129963 h 244739"/>
                    <a:gd name="connsiteX16" fmla="*/ 33285 w 245096"/>
                    <a:gd name="connsiteY16" fmla="*/ 114819 h 244739"/>
                    <a:gd name="connsiteX17" fmla="*/ 75480 w 245096"/>
                    <a:gd name="connsiteY17" fmla="*/ 72623 h 244739"/>
                    <a:gd name="connsiteX18" fmla="*/ 82053 w 245096"/>
                    <a:gd name="connsiteY18" fmla="*/ 68908 h 244739"/>
                    <a:gd name="connsiteX19" fmla="*/ 91578 w 245096"/>
                    <a:gd name="connsiteY19" fmla="*/ 74052 h 244739"/>
                    <a:gd name="connsiteX20" fmla="*/ 89958 w 245096"/>
                    <a:gd name="connsiteY20" fmla="*/ 84434 h 244739"/>
                    <a:gd name="connsiteX21" fmla="*/ 79671 w 245096"/>
                    <a:gd name="connsiteY21" fmla="*/ 94816 h 244739"/>
                    <a:gd name="connsiteX22" fmla="*/ 55668 w 245096"/>
                    <a:gd name="connsiteY22" fmla="*/ 118724 h 244739"/>
                    <a:gd name="connsiteX23" fmla="*/ 55478 w 245096"/>
                    <a:gd name="connsiteY23" fmla="*/ 125868 h 244739"/>
                    <a:gd name="connsiteX24" fmla="*/ 149490 w 245096"/>
                    <a:gd name="connsiteY24" fmla="*/ 103960 h 244739"/>
                    <a:gd name="connsiteX25" fmla="*/ 108723 w 245096"/>
                    <a:gd name="connsiteY25" fmla="*/ 144727 h 244739"/>
                    <a:gd name="connsiteX26" fmla="*/ 97007 w 245096"/>
                    <a:gd name="connsiteY26" fmla="*/ 143775 h 244739"/>
                    <a:gd name="connsiteX27" fmla="*/ 95769 w 245096"/>
                    <a:gd name="connsiteY27" fmla="*/ 131678 h 244739"/>
                    <a:gd name="connsiteX28" fmla="*/ 135393 w 245096"/>
                    <a:gd name="connsiteY28" fmla="*/ 91863 h 244739"/>
                    <a:gd name="connsiteX29" fmla="*/ 145013 w 245096"/>
                    <a:gd name="connsiteY29" fmla="*/ 89577 h 244739"/>
                    <a:gd name="connsiteX30" fmla="*/ 151680 w 245096"/>
                    <a:gd name="connsiteY30" fmla="*/ 99102 h 244739"/>
                    <a:gd name="connsiteX31" fmla="*/ 149490 w 245096"/>
                    <a:gd name="connsiteY31" fmla="*/ 103960 h 244739"/>
                    <a:gd name="connsiteX32" fmla="*/ 212545 w 245096"/>
                    <a:gd name="connsiteY32" fmla="*/ 129201 h 244739"/>
                    <a:gd name="connsiteX33" fmla="*/ 169492 w 245096"/>
                    <a:gd name="connsiteY33" fmla="*/ 172159 h 244739"/>
                    <a:gd name="connsiteX34" fmla="*/ 162539 w 245096"/>
                    <a:gd name="connsiteY34" fmla="*/ 175683 h 244739"/>
                    <a:gd name="connsiteX35" fmla="*/ 153490 w 245096"/>
                    <a:gd name="connsiteY35" fmla="*/ 170254 h 244739"/>
                    <a:gd name="connsiteX36" fmla="*/ 155967 w 245096"/>
                    <a:gd name="connsiteY36" fmla="*/ 159396 h 244739"/>
                    <a:gd name="connsiteX37" fmla="*/ 188542 w 245096"/>
                    <a:gd name="connsiteY37" fmla="*/ 126725 h 244739"/>
                    <a:gd name="connsiteX38" fmla="*/ 188542 w 245096"/>
                    <a:gd name="connsiteY38" fmla="*/ 117486 h 244739"/>
                    <a:gd name="connsiteX39" fmla="*/ 156729 w 245096"/>
                    <a:gd name="connsiteY39" fmla="*/ 85672 h 244739"/>
                    <a:gd name="connsiteX40" fmla="*/ 153300 w 245096"/>
                    <a:gd name="connsiteY40" fmla="*/ 77862 h 244739"/>
                    <a:gd name="connsiteX41" fmla="*/ 162634 w 245096"/>
                    <a:gd name="connsiteY41" fmla="*/ 69003 h 244739"/>
                    <a:gd name="connsiteX42" fmla="*/ 168921 w 245096"/>
                    <a:gd name="connsiteY42" fmla="*/ 71670 h 244739"/>
                    <a:gd name="connsiteX43" fmla="*/ 212736 w 245096"/>
                    <a:gd name="connsiteY43" fmla="*/ 115485 h 244739"/>
                    <a:gd name="connsiteX44" fmla="*/ 212545 w 245096"/>
                    <a:gd name="connsiteY44" fmla="*/ 129201 h 24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245096" h="244739">
                      <a:moveTo>
                        <a:pt x="209592" y="42"/>
                      </a:moveTo>
                      <a:cubicBezTo>
                        <a:pt x="180541" y="42"/>
                        <a:pt x="151585" y="42"/>
                        <a:pt x="122534" y="42"/>
                      </a:cubicBezTo>
                      <a:cubicBezTo>
                        <a:pt x="92911" y="42"/>
                        <a:pt x="63193" y="-53"/>
                        <a:pt x="33570" y="42"/>
                      </a:cubicBezTo>
                      <a:cubicBezTo>
                        <a:pt x="16902" y="138"/>
                        <a:pt x="2424" y="13473"/>
                        <a:pt x="519" y="29951"/>
                      </a:cubicBezTo>
                      <a:cubicBezTo>
                        <a:pt x="-148" y="35475"/>
                        <a:pt x="42" y="41000"/>
                        <a:pt x="42" y="46524"/>
                      </a:cubicBezTo>
                      <a:cubicBezTo>
                        <a:pt x="42" y="100341"/>
                        <a:pt x="-53" y="154157"/>
                        <a:pt x="42" y="207973"/>
                      </a:cubicBezTo>
                      <a:cubicBezTo>
                        <a:pt x="42" y="230071"/>
                        <a:pt x="14806" y="244740"/>
                        <a:pt x="36714" y="244740"/>
                      </a:cubicBezTo>
                      <a:cubicBezTo>
                        <a:pt x="94245" y="244740"/>
                        <a:pt x="151776" y="244740"/>
                        <a:pt x="209307" y="244740"/>
                      </a:cubicBezTo>
                      <a:cubicBezTo>
                        <a:pt x="229881" y="244740"/>
                        <a:pt x="245025" y="229881"/>
                        <a:pt x="245025" y="209402"/>
                      </a:cubicBezTo>
                      <a:cubicBezTo>
                        <a:pt x="245121" y="151395"/>
                        <a:pt x="245121" y="93292"/>
                        <a:pt x="245025" y="35285"/>
                      </a:cubicBezTo>
                      <a:cubicBezTo>
                        <a:pt x="245025" y="14806"/>
                        <a:pt x="229976" y="42"/>
                        <a:pt x="209592" y="42"/>
                      </a:cubicBezTo>
                      <a:close/>
                      <a:moveTo>
                        <a:pt x="55478" y="125868"/>
                      </a:moveTo>
                      <a:cubicBezTo>
                        <a:pt x="66527" y="136821"/>
                        <a:pt x="77385" y="147870"/>
                        <a:pt x="88339" y="158919"/>
                      </a:cubicBezTo>
                      <a:cubicBezTo>
                        <a:pt x="92721" y="163301"/>
                        <a:pt x="93292" y="169016"/>
                        <a:pt x="89482" y="172921"/>
                      </a:cubicBezTo>
                      <a:cubicBezTo>
                        <a:pt x="85577" y="176922"/>
                        <a:pt x="80052" y="176731"/>
                        <a:pt x="75480" y="172159"/>
                      </a:cubicBezTo>
                      <a:cubicBezTo>
                        <a:pt x="61383" y="158157"/>
                        <a:pt x="47286" y="144060"/>
                        <a:pt x="33285" y="129963"/>
                      </a:cubicBezTo>
                      <a:cubicBezTo>
                        <a:pt x="28332" y="124915"/>
                        <a:pt x="28332" y="119867"/>
                        <a:pt x="33285" y="114819"/>
                      </a:cubicBezTo>
                      <a:cubicBezTo>
                        <a:pt x="47382" y="100722"/>
                        <a:pt x="61479" y="86625"/>
                        <a:pt x="75480" y="72623"/>
                      </a:cubicBezTo>
                      <a:cubicBezTo>
                        <a:pt x="77671" y="70432"/>
                        <a:pt x="80052" y="68813"/>
                        <a:pt x="82053" y="68908"/>
                      </a:cubicBezTo>
                      <a:cubicBezTo>
                        <a:pt x="87101" y="69003"/>
                        <a:pt x="89958" y="70527"/>
                        <a:pt x="91578" y="74052"/>
                      </a:cubicBezTo>
                      <a:cubicBezTo>
                        <a:pt x="93197" y="77766"/>
                        <a:pt x="92721" y="81481"/>
                        <a:pt x="89958" y="84434"/>
                      </a:cubicBezTo>
                      <a:cubicBezTo>
                        <a:pt x="86625" y="88053"/>
                        <a:pt x="83100" y="91387"/>
                        <a:pt x="79671" y="94816"/>
                      </a:cubicBezTo>
                      <a:cubicBezTo>
                        <a:pt x="71670" y="102817"/>
                        <a:pt x="63765" y="110818"/>
                        <a:pt x="55668" y="118724"/>
                      </a:cubicBezTo>
                      <a:cubicBezTo>
                        <a:pt x="53097" y="121391"/>
                        <a:pt x="52906" y="123296"/>
                        <a:pt x="55478" y="125868"/>
                      </a:cubicBezTo>
                      <a:close/>
                      <a:moveTo>
                        <a:pt x="149490" y="103960"/>
                      </a:moveTo>
                      <a:cubicBezTo>
                        <a:pt x="135869" y="117581"/>
                        <a:pt x="122343" y="131202"/>
                        <a:pt x="108723" y="144727"/>
                      </a:cubicBezTo>
                      <a:cubicBezTo>
                        <a:pt x="105198" y="148251"/>
                        <a:pt x="101103" y="147870"/>
                        <a:pt x="97007" y="143775"/>
                      </a:cubicBezTo>
                      <a:cubicBezTo>
                        <a:pt x="92816" y="139679"/>
                        <a:pt x="92244" y="135202"/>
                        <a:pt x="95769" y="131678"/>
                      </a:cubicBezTo>
                      <a:cubicBezTo>
                        <a:pt x="108913" y="118438"/>
                        <a:pt x="122248" y="105198"/>
                        <a:pt x="135393" y="91863"/>
                      </a:cubicBezTo>
                      <a:cubicBezTo>
                        <a:pt x="138345" y="88911"/>
                        <a:pt x="141393" y="87863"/>
                        <a:pt x="145013" y="89577"/>
                      </a:cubicBezTo>
                      <a:cubicBezTo>
                        <a:pt x="148918" y="91482"/>
                        <a:pt x="151395" y="94626"/>
                        <a:pt x="151680" y="99102"/>
                      </a:cubicBezTo>
                      <a:cubicBezTo>
                        <a:pt x="151871" y="101198"/>
                        <a:pt x="150823" y="102627"/>
                        <a:pt x="149490" y="103960"/>
                      </a:cubicBezTo>
                      <a:close/>
                      <a:moveTo>
                        <a:pt x="212545" y="129201"/>
                      </a:moveTo>
                      <a:cubicBezTo>
                        <a:pt x="198258" y="143584"/>
                        <a:pt x="183875" y="157872"/>
                        <a:pt x="169492" y="172159"/>
                      </a:cubicBezTo>
                      <a:cubicBezTo>
                        <a:pt x="167587" y="174064"/>
                        <a:pt x="165492" y="175874"/>
                        <a:pt x="162539" y="175683"/>
                      </a:cubicBezTo>
                      <a:cubicBezTo>
                        <a:pt x="158538" y="175493"/>
                        <a:pt x="155205" y="174064"/>
                        <a:pt x="153490" y="170254"/>
                      </a:cubicBezTo>
                      <a:cubicBezTo>
                        <a:pt x="151680" y="166063"/>
                        <a:pt x="152919" y="162444"/>
                        <a:pt x="155967" y="159396"/>
                      </a:cubicBezTo>
                      <a:cubicBezTo>
                        <a:pt x="166825" y="148442"/>
                        <a:pt x="177684" y="137583"/>
                        <a:pt x="188542" y="126725"/>
                      </a:cubicBezTo>
                      <a:cubicBezTo>
                        <a:pt x="192924" y="122343"/>
                        <a:pt x="192924" y="121867"/>
                        <a:pt x="188542" y="117486"/>
                      </a:cubicBezTo>
                      <a:cubicBezTo>
                        <a:pt x="177969" y="106818"/>
                        <a:pt x="167301" y="96245"/>
                        <a:pt x="156729" y="85672"/>
                      </a:cubicBezTo>
                      <a:cubicBezTo>
                        <a:pt x="154538" y="83481"/>
                        <a:pt x="153204" y="81005"/>
                        <a:pt x="153300" y="77862"/>
                      </a:cubicBezTo>
                      <a:cubicBezTo>
                        <a:pt x="153395" y="72528"/>
                        <a:pt x="157014" y="69003"/>
                        <a:pt x="162634" y="69003"/>
                      </a:cubicBezTo>
                      <a:cubicBezTo>
                        <a:pt x="164920" y="68813"/>
                        <a:pt x="167111" y="69861"/>
                        <a:pt x="168921" y="71670"/>
                      </a:cubicBezTo>
                      <a:cubicBezTo>
                        <a:pt x="183494" y="86244"/>
                        <a:pt x="198162" y="100817"/>
                        <a:pt x="212736" y="115485"/>
                      </a:cubicBezTo>
                      <a:cubicBezTo>
                        <a:pt x="216927" y="119676"/>
                        <a:pt x="216736" y="124915"/>
                        <a:pt x="212545" y="1292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35" name="Freihandform: Form 28">
                  <a:extLst>
                    <a:ext uri="{FF2B5EF4-FFF2-40B4-BE49-F238E27FC236}">
                      <a16:creationId xmlns:a16="http://schemas.microsoft.com/office/drawing/2014/main" id="{7D15D188-5132-51B9-C2C5-B2DADAB06B90}"/>
                    </a:ext>
                  </a:extLst>
                </p:cNvPr>
                <p:cNvSpPr/>
                <p:nvPr/>
              </p:nvSpPr>
              <p:spPr>
                <a:xfrm>
                  <a:off x="2831536" y="3105921"/>
                  <a:ext cx="99540" cy="47053"/>
                </a:xfrm>
                <a:custGeom>
                  <a:avLst/>
                  <a:gdLst>
                    <a:gd name="connsiteX0" fmla="*/ 95917 w 99540"/>
                    <a:gd name="connsiteY0" fmla="*/ 13906 h 47053"/>
                    <a:gd name="connsiteX1" fmla="*/ 48959 w 99540"/>
                    <a:gd name="connsiteY1" fmla="*/ 14002 h 47053"/>
                    <a:gd name="connsiteX2" fmla="*/ 45149 w 99540"/>
                    <a:gd name="connsiteY2" fmla="*/ 14383 h 47053"/>
                    <a:gd name="connsiteX3" fmla="*/ 23527 w 99540"/>
                    <a:gd name="connsiteY3" fmla="*/ 0 h 47053"/>
                    <a:gd name="connsiteX4" fmla="*/ 0 w 99540"/>
                    <a:gd name="connsiteY4" fmla="*/ 23527 h 47053"/>
                    <a:gd name="connsiteX5" fmla="*/ 23527 w 99540"/>
                    <a:gd name="connsiteY5" fmla="*/ 47054 h 47053"/>
                    <a:gd name="connsiteX6" fmla="*/ 45244 w 99540"/>
                    <a:gd name="connsiteY6" fmla="*/ 32575 h 47053"/>
                    <a:gd name="connsiteX7" fmla="*/ 47720 w 99540"/>
                    <a:gd name="connsiteY7" fmla="*/ 32956 h 47053"/>
                    <a:gd name="connsiteX8" fmla="*/ 71533 w 99540"/>
                    <a:gd name="connsiteY8" fmla="*/ 32956 h 47053"/>
                    <a:gd name="connsiteX9" fmla="*/ 71533 w 99540"/>
                    <a:gd name="connsiteY9" fmla="*/ 33052 h 47053"/>
                    <a:gd name="connsiteX10" fmla="*/ 95345 w 99540"/>
                    <a:gd name="connsiteY10" fmla="*/ 33052 h 47053"/>
                    <a:gd name="connsiteX11" fmla="*/ 99536 w 99540"/>
                    <a:gd name="connsiteY11" fmla="*/ 29718 h 47053"/>
                    <a:gd name="connsiteX12" fmla="*/ 99536 w 99540"/>
                    <a:gd name="connsiteY12" fmla="*/ 16954 h 47053"/>
                    <a:gd name="connsiteX13" fmla="*/ 95917 w 99540"/>
                    <a:gd name="connsiteY13" fmla="*/ 13906 h 47053"/>
                    <a:gd name="connsiteX14" fmla="*/ 23432 w 99540"/>
                    <a:gd name="connsiteY14" fmla="*/ 35243 h 47053"/>
                    <a:gd name="connsiteX15" fmla="*/ 11620 w 99540"/>
                    <a:gd name="connsiteY15" fmla="*/ 23431 h 47053"/>
                    <a:gd name="connsiteX16" fmla="*/ 23432 w 99540"/>
                    <a:gd name="connsiteY16" fmla="*/ 11621 h 47053"/>
                    <a:gd name="connsiteX17" fmla="*/ 35243 w 99540"/>
                    <a:gd name="connsiteY17" fmla="*/ 23431 h 47053"/>
                    <a:gd name="connsiteX18" fmla="*/ 23432 w 99540"/>
                    <a:gd name="connsiteY18" fmla="*/ 35243 h 47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9540" h="47053">
                      <a:moveTo>
                        <a:pt x="95917" y="13906"/>
                      </a:moveTo>
                      <a:cubicBezTo>
                        <a:pt x="80296" y="14002"/>
                        <a:pt x="64675" y="13906"/>
                        <a:pt x="48959" y="14002"/>
                      </a:cubicBezTo>
                      <a:cubicBezTo>
                        <a:pt x="47625" y="14002"/>
                        <a:pt x="46387" y="14097"/>
                        <a:pt x="45149" y="14383"/>
                      </a:cubicBezTo>
                      <a:cubicBezTo>
                        <a:pt x="41529" y="6001"/>
                        <a:pt x="33242" y="0"/>
                        <a:pt x="23527" y="0"/>
                      </a:cubicBezTo>
                      <a:cubicBezTo>
                        <a:pt x="10573" y="0"/>
                        <a:pt x="0" y="10573"/>
                        <a:pt x="0" y="23527"/>
                      </a:cubicBezTo>
                      <a:cubicBezTo>
                        <a:pt x="0" y="36481"/>
                        <a:pt x="10573" y="47054"/>
                        <a:pt x="23527" y="47054"/>
                      </a:cubicBezTo>
                      <a:cubicBezTo>
                        <a:pt x="33242" y="47054"/>
                        <a:pt x="41624" y="41053"/>
                        <a:pt x="45244" y="32575"/>
                      </a:cubicBezTo>
                      <a:cubicBezTo>
                        <a:pt x="46006" y="32766"/>
                        <a:pt x="46863" y="32956"/>
                        <a:pt x="47720" y="32956"/>
                      </a:cubicBezTo>
                      <a:cubicBezTo>
                        <a:pt x="55626" y="33052"/>
                        <a:pt x="63627" y="32956"/>
                        <a:pt x="71533" y="32956"/>
                      </a:cubicBezTo>
                      <a:cubicBezTo>
                        <a:pt x="71533" y="32956"/>
                        <a:pt x="71533" y="33052"/>
                        <a:pt x="71533" y="33052"/>
                      </a:cubicBezTo>
                      <a:cubicBezTo>
                        <a:pt x="79439" y="33052"/>
                        <a:pt x="87440" y="32956"/>
                        <a:pt x="95345" y="33052"/>
                      </a:cubicBezTo>
                      <a:cubicBezTo>
                        <a:pt x="98203" y="33052"/>
                        <a:pt x="99632" y="32290"/>
                        <a:pt x="99536" y="29718"/>
                      </a:cubicBezTo>
                      <a:cubicBezTo>
                        <a:pt x="99441" y="25432"/>
                        <a:pt x="99441" y="21241"/>
                        <a:pt x="99536" y="16954"/>
                      </a:cubicBezTo>
                      <a:cubicBezTo>
                        <a:pt x="99536" y="14954"/>
                        <a:pt x="98584" y="13906"/>
                        <a:pt x="95917" y="13906"/>
                      </a:cubicBezTo>
                      <a:close/>
                      <a:moveTo>
                        <a:pt x="23432" y="35243"/>
                      </a:moveTo>
                      <a:cubicBezTo>
                        <a:pt x="16955" y="35243"/>
                        <a:pt x="11620" y="30004"/>
                        <a:pt x="11620" y="23431"/>
                      </a:cubicBezTo>
                      <a:cubicBezTo>
                        <a:pt x="11620" y="16954"/>
                        <a:pt x="16859" y="11621"/>
                        <a:pt x="23432" y="11621"/>
                      </a:cubicBezTo>
                      <a:cubicBezTo>
                        <a:pt x="29909" y="11621"/>
                        <a:pt x="35243" y="16859"/>
                        <a:pt x="35243" y="23431"/>
                      </a:cubicBezTo>
                      <a:cubicBezTo>
                        <a:pt x="35147" y="30004"/>
                        <a:pt x="29909" y="35243"/>
                        <a:pt x="23432" y="3524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36" name="Freihandform: Form 29">
                  <a:extLst>
                    <a:ext uri="{FF2B5EF4-FFF2-40B4-BE49-F238E27FC236}">
                      <a16:creationId xmlns:a16="http://schemas.microsoft.com/office/drawing/2014/main" id="{9A6F6306-82CF-7EA0-A44E-C7380B383C90}"/>
                    </a:ext>
                  </a:extLst>
                </p:cNvPr>
                <p:cNvSpPr/>
                <p:nvPr/>
              </p:nvSpPr>
              <p:spPr>
                <a:xfrm>
                  <a:off x="3188242" y="3069798"/>
                  <a:ext cx="63249" cy="19270"/>
                </a:xfrm>
                <a:custGeom>
                  <a:avLst/>
                  <a:gdLst>
                    <a:gd name="connsiteX0" fmla="*/ 51155 w 63249"/>
                    <a:gd name="connsiteY0" fmla="*/ 119 h 19270"/>
                    <a:gd name="connsiteX1" fmla="*/ 3911 w 63249"/>
                    <a:gd name="connsiteY1" fmla="*/ 24 h 19270"/>
                    <a:gd name="connsiteX2" fmla="*/ 5 w 63249"/>
                    <a:gd name="connsiteY2" fmla="*/ 3358 h 19270"/>
                    <a:gd name="connsiteX3" fmla="*/ 5 w 63249"/>
                    <a:gd name="connsiteY3" fmla="*/ 15835 h 19270"/>
                    <a:gd name="connsiteX4" fmla="*/ 4101 w 63249"/>
                    <a:gd name="connsiteY4" fmla="*/ 19264 h 19270"/>
                    <a:gd name="connsiteX5" fmla="*/ 27914 w 63249"/>
                    <a:gd name="connsiteY5" fmla="*/ 19264 h 19270"/>
                    <a:gd name="connsiteX6" fmla="*/ 50964 w 63249"/>
                    <a:gd name="connsiteY6" fmla="*/ 19264 h 19270"/>
                    <a:gd name="connsiteX7" fmla="*/ 56203 w 63249"/>
                    <a:gd name="connsiteY7" fmla="*/ 18598 h 19270"/>
                    <a:gd name="connsiteX8" fmla="*/ 63156 w 63249"/>
                    <a:gd name="connsiteY8" fmla="*/ 8596 h 19270"/>
                    <a:gd name="connsiteX9" fmla="*/ 51155 w 63249"/>
                    <a:gd name="connsiteY9" fmla="*/ 119 h 19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249" h="19270">
                      <a:moveTo>
                        <a:pt x="51155" y="119"/>
                      </a:moveTo>
                      <a:cubicBezTo>
                        <a:pt x="35438" y="-71"/>
                        <a:pt x="19627" y="24"/>
                        <a:pt x="3911" y="24"/>
                      </a:cubicBezTo>
                      <a:cubicBezTo>
                        <a:pt x="1148" y="24"/>
                        <a:pt x="-90" y="976"/>
                        <a:pt x="5" y="3358"/>
                      </a:cubicBezTo>
                      <a:cubicBezTo>
                        <a:pt x="101" y="7549"/>
                        <a:pt x="101" y="11644"/>
                        <a:pt x="5" y="15835"/>
                      </a:cubicBezTo>
                      <a:cubicBezTo>
                        <a:pt x="-90" y="18312"/>
                        <a:pt x="1053" y="19360"/>
                        <a:pt x="4101" y="19264"/>
                      </a:cubicBezTo>
                      <a:cubicBezTo>
                        <a:pt x="12007" y="19169"/>
                        <a:pt x="20008" y="19264"/>
                        <a:pt x="27914" y="19264"/>
                      </a:cubicBezTo>
                      <a:cubicBezTo>
                        <a:pt x="35629" y="19264"/>
                        <a:pt x="43249" y="19264"/>
                        <a:pt x="50964" y="19264"/>
                      </a:cubicBezTo>
                      <a:cubicBezTo>
                        <a:pt x="52774" y="19264"/>
                        <a:pt x="54488" y="19169"/>
                        <a:pt x="56203" y="18598"/>
                      </a:cubicBezTo>
                      <a:cubicBezTo>
                        <a:pt x="60870" y="16883"/>
                        <a:pt x="63823" y="12597"/>
                        <a:pt x="63156" y="8596"/>
                      </a:cubicBezTo>
                      <a:cubicBezTo>
                        <a:pt x="62299" y="3739"/>
                        <a:pt x="57632" y="214"/>
                        <a:pt x="51155" y="1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37" name="Freihandform: Form 30">
                  <a:extLst>
                    <a:ext uri="{FF2B5EF4-FFF2-40B4-BE49-F238E27FC236}">
                      <a16:creationId xmlns:a16="http://schemas.microsoft.com/office/drawing/2014/main" id="{8B4DB433-9D84-CCC4-4553-C4BE1A80DC4A}"/>
                    </a:ext>
                  </a:extLst>
                </p:cNvPr>
                <p:cNvSpPr/>
                <p:nvPr/>
              </p:nvSpPr>
              <p:spPr>
                <a:xfrm>
                  <a:off x="2868471" y="3069811"/>
                  <a:ext cx="62523" cy="19257"/>
                </a:xfrm>
                <a:custGeom>
                  <a:avLst/>
                  <a:gdLst>
                    <a:gd name="connsiteX0" fmla="*/ 62506 w 62523"/>
                    <a:gd name="connsiteY0" fmla="*/ 4106 h 19257"/>
                    <a:gd name="connsiteX1" fmla="*/ 57839 w 62523"/>
                    <a:gd name="connsiteY1" fmla="*/ 11 h 19257"/>
                    <a:gd name="connsiteX2" fmla="*/ 37455 w 62523"/>
                    <a:gd name="connsiteY2" fmla="*/ 11 h 19257"/>
                    <a:gd name="connsiteX3" fmla="*/ 10881 w 62523"/>
                    <a:gd name="connsiteY3" fmla="*/ 296 h 19257"/>
                    <a:gd name="connsiteX4" fmla="*/ 22 w 62523"/>
                    <a:gd name="connsiteY4" fmla="*/ 10202 h 19257"/>
                    <a:gd name="connsiteX5" fmla="*/ 12024 w 62523"/>
                    <a:gd name="connsiteY5" fmla="*/ 19156 h 19257"/>
                    <a:gd name="connsiteX6" fmla="*/ 34693 w 62523"/>
                    <a:gd name="connsiteY6" fmla="*/ 19156 h 19257"/>
                    <a:gd name="connsiteX7" fmla="*/ 34693 w 62523"/>
                    <a:gd name="connsiteY7" fmla="*/ 19156 h 19257"/>
                    <a:gd name="connsiteX8" fmla="*/ 58601 w 62523"/>
                    <a:gd name="connsiteY8" fmla="*/ 19251 h 19257"/>
                    <a:gd name="connsiteX9" fmla="*/ 62506 w 62523"/>
                    <a:gd name="connsiteY9" fmla="*/ 15822 h 19257"/>
                    <a:gd name="connsiteX10" fmla="*/ 62506 w 62523"/>
                    <a:gd name="connsiteY10" fmla="*/ 4106 h 19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2523" h="19257">
                      <a:moveTo>
                        <a:pt x="62506" y="4106"/>
                      </a:moveTo>
                      <a:cubicBezTo>
                        <a:pt x="62697" y="1154"/>
                        <a:pt x="61363" y="11"/>
                        <a:pt x="57839" y="11"/>
                      </a:cubicBezTo>
                      <a:cubicBezTo>
                        <a:pt x="51076" y="106"/>
                        <a:pt x="44218" y="11"/>
                        <a:pt x="37455" y="11"/>
                      </a:cubicBezTo>
                      <a:cubicBezTo>
                        <a:pt x="28597" y="11"/>
                        <a:pt x="19739" y="-85"/>
                        <a:pt x="10881" y="296"/>
                      </a:cubicBezTo>
                      <a:cubicBezTo>
                        <a:pt x="4213" y="582"/>
                        <a:pt x="-359" y="5154"/>
                        <a:pt x="22" y="10202"/>
                      </a:cubicBezTo>
                      <a:cubicBezTo>
                        <a:pt x="403" y="15441"/>
                        <a:pt x="5261" y="19061"/>
                        <a:pt x="12024" y="19156"/>
                      </a:cubicBezTo>
                      <a:cubicBezTo>
                        <a:pt x="19548" y="19251"/>
                        <a:pt x="27168" y="19156"/>
                        <a:pt x="34693" y="19156"/>
                      </a:cubicBezTo>
                      <a:cubicBezTo>
                        <a:pt x="34693" y="19156"/>
                        <a:pt x="34693" y="19156"/>
                        <a:pt x="34693" y="19156"/>
                      </a:cubicBezTo>
                      <a:cubicBezTo>
                        <a:pt x="42694" y="19156"/>
                        <a:pt x="50600" y="19061"/>
                        <a:pt x="58601" y="19251"/>
                      </a:cubicBezTo>
                      <a:cubicBezTo>
                        <a:pt x="61744" y="19346"/>
                        <a:pt x="62601" y="18299"/>
                        <a:pt x="62506" y="15822"/>
                      </a:cubicBezTo>
                      <a:cubicBezTo>
                        <a:pt x="62411" y="11917"/>
                        <a:pt x="62316" y="8012"/>
                        <a:pt x="62506" y="410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38" name="Freihandform: Form 31">
                  <a:extLst>
                    <a:ext uri="{FF2B5EF4-FFF2-40B4-BE49-F238E27FC236}">
                      <a16:creationId xmlns:a16="http://schemas.microsoft.com/office/drawing/2014/main" id="{77EB1132-0D01-B5A7-B211-2DDA435A70BA}"/>
                    </a:ext>
                  </a:extLst>
                </p:cNvPr>
                <p:cNvSpPr/>
                <p:nvPr/>
              </p:nvSpPr>
              <p:spPr>
                <a:xfrm>
                  <a:off x="3188323" y="3006385"/>
                  <a:ext cx="99460" cy="47053"/>
                </a:xfrm>
                <a:custGeom>
                  <a:avLst/>
                  <a:gdLst>
                    <a:gd name="connsiteX0" fmla="*/ 4211 w 99460"/>
                    <a:gd name="connsiteY0" fmla="*/ 33052 h 47053"/>
                    <a:gd name="connsiteX1" fmla="*/ 22689 w 99460"/>
                    <a:gd name="connsiteY1" fmla="*/ 33052 h 47053"/>
                    <a:gd name="connsiteX2" fmla="*/ 51550 w 99460"/>
                    <a:gd name="connsiteY2" fmla="*/ 32766 h 47053"/>
                    <a:gd name="connsiteX3" fmla="*/ 54217 w 99460"/>
                    <a:gd name="connsiteY3" fmla="*/ 32385 h 47053"/>
                    <a:gd name="connsiteX4" fmla="*/ 75934 w 99460"/>
                    <a:gd name="connsiteY4" fmla="*/ 47053 h 47053"/>
                    <a:gd name="connsiteX5" fmla="*/ 99461 w 99460"/>
                    <a:gd name="connsiteY5" fmla="*/ 23527 h 47053"/>
                    <a:gd name="connsiteX6" fmla="*/ 75934 w 99460"/>
                    <a:gd name="connsiteY6" fmla="*/ 0 h 47053"/>
                    <a:gd name="connsiteX7" fmla="*/ 54217 w 99460"/>
                    <a:gd name="connsiteY7" fmla="*/ 14478 h 47053"/>
                    <a:gd name="connsiteX8" fmla="*/ 50312 w 99460"/>
                    <a:gd name="connsiteY8" fmla="*/ 14002 h 47053"/>
                    <a:gd name="connsiteX9" fmla="*/ 27643 w 99460"/>
                    <a:gd name="connsiteY9" fmla="*/ 14002 h 47053"/>
                    <a:gd name="connsiteX10" fmla="*/ 4592 w 99460"/>
                    <a:gd name="connsiteY10" fmla="*/ 13906 h 47053"/>
                    <a:gd name="connsiteX11" fmla="*/ 20 w 99460"/>
                    <a:gd name="connsiteY11" fmla="*/ 17907 h 47053"/>
                    <a:gd name="connsiteX12" fmla="*/ 20 w 99460"/>
                    <a:gd name="connsiteY12" fmla="*/ 29337 h 47053"/>
                    <a:gd name="connsiteX13" fmla="*/ 4211 w 99460"/>
                    <a:gd name="connsiteY13" fmla="*/ 33052 h 47053"/>
                    <a:gd name="connsiteX14" fmla="*/ 75934 w 99460"/>
                    <a:gd name="connsiteY14" fmla="*/ 11621 h 47053"/>
                    <a:gd name="connsiteX15" fmla="*/ 87745 w 99460"/>
                    <a:gd name="connsiteY15" fmla="*/ 23431 h 47053"/>
                    <a:gd name="connsiteX16" fmla="*/ 75934 w 99460"/>
                    <a:gd name="connsiteY16" fmla="*/ 35242 h 47053"/>
                    <a:gd name="connsiteX17" fmla="*/ 64123 w 99460"/>
                    <a:gd name="connsiteY17" fmla="*/ 23431 h 47053"/>
                    <a:gd name="connsiteX18" fmla="*/ 75934 w 99460"/>
                    <a:gd name="connsiteY18" fmla="*/ 11621 h 47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9460" h="47053">
                      <a:moveTo>
                        <a:pt x="4211" y="33052"/>
                      </a:moveTo>
                      <a:cubicBezTo>
                        <a:pt x="10402" y="32956"/>
                        <a:pt x="16498" y="33052"/>
                        <a:pt x="22689" y="33052"/>
                      </a:cubicBezTo>
                      <a:cubicBezTo>
                        <a:pt x="32310" y="32956"/>
                        <a:pt x="41930" y="33147"/>
                        <a:pt x="51550" y="32766"/>
                      </a:cubicBezTo>
                      <a:cubicBezTo>
                        <a:pt x="52503" y="32766"/>
                        <a:pt x="53360" y="32575"/>
                        <a:pt x="54217" y="32385"/>
                      </a:cubicBezTo>
                      <a:cubicBezTo>
                        <a:pt x="57741" y="40957"/>
                        <a:pt x="66123" y="47053"/>
                        <a:pt x="75934" y="47053"/>
                      </a:cubicBezTo>
                      <a:cubicBezTo>
                        <a:pt x="88888" y="47053"/>
                        <a:pt x="99461" y="36481"/>
                        <a:pt x="99461" y="23527"/>
                      </a:cubicBezTo>
                      <a:cubicBezTo>
                        <a:pt x="99461" y="10573"/>
                        <a:pt x="88888" y="0"/>
                        <a:pt x="75934" y="0"/>
                      </a:cubicBezTo>
                      <a:cubicBezTo>
                        <a:pt x="66123" y="0"/>
                        <a:pt x="57741" y="6001"/>
                        <a:pt x="54217" y="14478"/>
                      </a:cubicBezTo>
                      <a:cubicBezTo>
                        <a:pt x="52979" y="14192"/>
                        <a:pt x="51646" y="14002"/>
                        <a:pt x="50312" y="14002"/>
                      </a:cubicBezTo>
                      <a:cubicBezTo>
                        <a:pt x="42787" y="13906"/>
                        <a:pt x="35167" y="14002"/>
                        <a:pt x="27643" y="14002"/>
                      </a:cubicBezTo>
                      <a:cubicBezTo>
                        <a:pt x="19927" y="14002"/>
                        <a:pt x="12212" y="14097"/>
                        <a:pt x="4592" y="13906"/>
                      </a:cubicBezTo>
                      <a:cubicBezTo>
                        <a:pt x="973" y="13811"/>
                        <a:pt x="-171" y="15050"/>
                        <a:pt x="20" y="17907"/>
                      </a:cubicBezTo>
                      <a:cubicBezTo>
                        <a:pt x="210" y="21717"/>
                        <a:pt x="210" y="25527"/>
                        <a:pt x="20" y="29337"/>
                      </a:cubicBezTo>
                      <a:cubicBezTo>
                        <a:pt x="-171" y="32004"/>
                        <a:pt x="1068" y="33052"/>
                        <a:pt x="4211" y="33052"/>
                      </a:cubicBezTo>
                      <a:close/>
                      <a:moveTo>
                        <a:pt x="75934" y="11621"/>
                      </a:moveTo>
                      <a:cubicBezTo>
                        <a:pt x="82411" y="11621"/>
                        <a:pt x="87745" y="16859"/>
                        <a:pt x="87745" y="23431"/>
                      </a:cubicBezTo>
                      <a:cubicBezTo>
                        <a:pt x="87745" y="29908"/>
                        <a:pt x="82506" y="35242"/>
                        <a:pt x="75934" y="35242"/>
                      </a:cubicBezTo>
                      <a:cubicBezTo>
                        <a:pt x="69457" y="35242"/>
                        <a:pt x="64123" y="30004"/>
                        <a:pt x="64123" y="23431"/>
                      </a:cubicBezTo>
                      <a:cubicBezTo>
                        <a:pt x="64123" y="16954"/>
                        <a:pt x="69457" y="11621"/>
                        <a:pt x="75934" y="116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39" name="Freihandform: Form 32">
                  <a:extLst>
                    <a:ext uri="{FF2B5EF4-FFF2-40B4-BE49-F238E27FC236}">
                      <a16:creationId xmlns:a16="http://schemas.microsoft.com/office/drawing/2014/main" id="{7A9D3B10-C1E5-B33B-9867-8EBFE6B0C346}"/>
                    </a:ext>
                  </a:extLst>
                </p:cNvPr>
                <p:cNvSpPr/>
                <p:nvPr/>
              </p:nvSpPr>
              <p:spPr>
                <a:xfrm>
                  <a:off x="3050111" y="2887513"/>
                  <a:ext cx="19211" cy="62871"/>
                </a:xfrm>
                <a:custGeom>
                  <a:avLst/>
                  <a:gdLst>
                    <a:gd name="connsiteX0" fmla="*/ 2881 w 19211"/>
                    <a:gd name="connsiteY0" fmla="*/ 62865 h 62871"/>
                    <a:gd name="connsiteX1" fmla="*/ 15645 w 19211"/>
                    <a:gd name="connsiteY1" fmla="*/ 62865 h 62871"/>
                    <a:gd name="connsiteX2" fmla="*/ 19169 w 19211"/>
                    <a:gd name="connsiteY2" fmla="*/ 58769 h 62871"/>
                    <a:gd name="connsiteX3" fmla="*/ 19169 w 19211"/>
                    <a:gd name="connsiteY3" fmla="*/ 35243 h 62871"/>
                    <a:gd name="connsiteX4" fmla="*/ 19169 w 19211"/>
                    <a:gd name="connsiteY4" fmla="*/ 35243 h 62871"/>
                    <a:gd name="connsiteX5" fmla="*/ 19169 w 19211"/>
                    <a:gd name="connsiteY5" fmla="*/ 10573 h 62871"/>
                    <a:gd name="connsiteX6" fmla="*/ 9549 w 19211"/>
                    <a:gd name="connsiteY6" fmla="*/ 0 h 62871"/>
                    <a:gd name="connsiteX7" fmla="*/ 119 w 19211"/>
                    <a:gd name="connsiteY7" fmla="*/ 10382 h 62871"/>
                    <a:gd name="connsiteX8" fmla="*/ 24 w 19211"/>
                    <a:gd name="connsiteY8" fmla="*/ 59246 h 62871"/>
                    <a:gd name="connsiteX9" fmla="*/ 2881 w 19211"/>
                    <a:gd name="connsiteY9" fmla="*/ 62865 h 6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11" h="62871">
                      <a:moveTo>
                        <a:pt x="2881" y="62865"/>
                      </a:moveTo>
                      <a:cubicBezTo>
                        <a:pt x="7168" y="62770"/>
                        <a:pt x="11359" y="62770"/>
                        <a:pt x="15645" y="62865"/>
                      </a:cubicBezTo>
                      <a:cubicBezTo>
                        <a:pt x="18312" y="62960"/>
                        <a:pt x="19169" y="61722"/>
                        <a:pt x="19169" y="58769"/>
                      </a:cubicBezTo>
                      <a:cubicBezTo>
                        <a:pt x="19074" y="50959"/>
                        <a:pt x="19169" y="43148"/>
                        <a:pt x="19169" y="35243"/>
                      </a:cubicBezTo>
                      <a:cubicBezTo>
                        <a:pt x="19169" y="35243"/>
                        <a:pt x="19169" y="35243"/>
                        <a:pt x="19169" y="35243"/>
                      </a:cubicBezTo>
                      <a:cubicBezTo>
                        <a:pt x="19169" y="27051"/>
                        <a:pt x="19264" y="18764"/>
                        <a:pt x="19169" y="10573"/>
                      </a:cubicBezTo>
                      <a:cubicBezTo>
                        <a:pt x="19074" y="4667"/>
                        <a:pt x="14597" y="0"/>
                        <a:pt x="9549" y="0"/>
                      </a:cubicBezTo>
                      <a:cubicBezTo>
                        <a:pt x="4691" y="95"/>
                        <a:pt x="214" y="4763"/>
                        <a:pt x="119" y="10382"/>
                      </a:cubicBezTo>
                      <a:cubicBezTo>
                        <a:pt x="24" y="26670"/>
                        <a:pt x="119" y="42958"/>
                        <a:pt x="24" y="59246"/>
                      </a:cubicBezTo>
                      <a:cubicBezTo>
                        <a:pt x="-167" y="62008"/>
                        <a:pt x="786" y="62960"/>
                        <a:pt x="2881" y="6286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40" name="Freihandform: Form 33">
                  <a:extLst>
                    <a:ext uri="{FF2B5EF4-FFF2-40B4-BE49-F238E27FC236}">
                      <a16:creationId xmlns:a16="http://schemas.microsoft.com/office/drawing/2014/main" id="{C85828E7-5338-5B1E-6928-6B6E617D9B64}"/>
                    </a:ext>
                  </a:extLst>
                </p:cNvPr>
                <p:cNvSpPr/>
                <p:nvPr/>
              </p:nvSpPr>
              <p:spPr>
                <a:xfrm>
                  <a:off x="3049945" y="3208107"/>
                  <a:ext cx="19282" cy="62503"/>
                </a:xfrm>
                <a:custGeom>
                  <a:avLst/>
                  <a:gdLst>
                    <a:gd name="connsiteX0" fmla="*/ 15621 w 19282"/>
                    <a:gd name="connsiteY0" fmla="*/ 18 h 62503"/>
                    <a:gd name="connsiteX1" fmla="*/ 3619 w 19282"/>
                    <a:gd name="connsiteY1" fmla="*/ 18 h 62503"/>
                    <a:gd name="connsiteX2" fmla="*/ 0 w 19282"/>
                    <a:gd name="connsiteY2" fmla="*/ 4304 h 62503"/>
                    <a:gd name="connsiteX3" fmla="*/ 95 w 19282"/>
                    <a:gd name="connsiteY3" fmla="*/ 50500 h 62503"/>
                    <a:gd name="connsiteX4" fmla="*/ 9525 w 19282"/>
                    <a:gd name="connsiteY4" fmla="*/ 62502 h 62503"/>
                    <a:gd name="connsiteX5" fmla="*/ 19240 w 19282"/>
                    <a:gd name="connsiteY5" fmla="*/ 50500 h 62503"/>
                    <a:gd name="connsiteX6" fmla="*/ 19240 w 19282"/>
                    <a:gd name="connsiteY6" fmla="*/ 27831 h 62503"/>
                    <a:gd name="connsiteX7" fmla="*/ 19240 w 19282"/>
                    <a:gd name="connsiteY7" fmla="*/ 4399 h 62503"/>
                    <a:gd name="connsiteX8" fmla="*/ 15621 w 19282"/>
                    <a:gd name="connsiteY8" fmla="*/ 18 h 62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282" h="62503">
                      <a:moveTo>
                        <a:pt x="15621" y="18"/>
                      </a:moveTo>
                      <a:cubicBezTo>
                        <a:pt x="11620" y="208"/>
                        <a:pt x="7620" y="208"/>
                        <a:pt x="3619" y="18"/>
                      </a:cubicBezTo>
                      <a:cubicBezTo>
                        <a:pt x="857" y="-77"/>
                        <a:pt x="0" y="1161"/>
                        <a:pt x="0" y="4304"/>
                      </a:cubicBezTo>
                      <a:cubicBezTo>
                        <a:pt x="95" y="19735"/>
                        <a:pt x="0" y="35070"/>
                        <a:pt x="95" y="50500"/>
                      </a:cubicBezTo>
                      <a:cubicBezTo>
                        <a:pt x="95" y="57454"/>
                        <a:pt x="4000" y="62406"/>
                        <a:pt x="9525" y="62502"/>
                      </a:cubicBezTo>
                      <a:cubicBezTo>
                        <a:pt x="15049" y="62597"/>
                        <a:pt x="19240" y="57549"/>
                        <a:pt x="19240" y="50500"/>
                      </a:cubicBezTo>
                      <a:cubicBezTo>
                        <a:pt x="19336" y="42975"/>
                        <a:pt x="19240" y="35356"/>
                        <a:pt x="19240" y="27831"/>
                      </a:cubicBezTo>
                      <a:cubicBezTo>
                        <a:pt x="19240" y="20020"/>
                        <a:pt x="19145" y="12210"/>
                        <a:pt x="19240" y="4399"/>
                      </a:cubicBezTo>
                      <a:cubicBezTo>
                        <a:pt x="19336" y="1161"/>
                        <a:pt x="18478" y="-173"/>
                        <a:pt x="15621" y="1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41" name="Freihandform: Form 34">
                  <a:extLst>
                    <a:ext uri="{FF2B5EF4-FFF2-40B4-BE49-F238E27FC236}">
                      <a16:creationId xmlns:a16="http://schemas.microsoft.com/office/drawing/2014/main" id="{A993E871-8DF5-A24E-0CD2-541EAE0F71CD}"/>
                    </a:ext>
                  </a:extLst>
                </p:cNvPr>
                <p:cNvSpPr/>
                <p:nvPr/>
              </p:nvSpPr>
              <p:spPr>
                <a:xfrm>
                  <a:off x="2986222" y="2852175"/>
                  <a:ext cx="47053" cy="98202"/>
                </a:xfrm>
                <a:custGeom>
                  <a:avLst/>
                  <a:gdLst>
                    <a:gd name="connsiteX0" fmla="*/ 14288 w 47053"/>
                    <a:gd name="connsiteY0" fmla="*/ 45148 h 98202"/>
                    <a:gd name="connsiteX1" fmla="*/ 13906 w 47053"/>
                    <a:gd name="connsiteY1" fmla="*/ 48387 h 98202"/>
                    <a:gd name="connsiteX2" fmla="*/ 13906 w 47053"/>
                    <a:gd name="connsiteY2" fmla="*/ 71056 h 98202"/>
                    <a:gd name="connsiteX3" fmla="*/ 13906 w 47053"/>
                    <a:gd name="connsiteY3" fmla="*/ 94488 h 98202"/>
                    <a:gd name="connsiteX4" fmla="*/ 16954 w 47053"/>
                    <a:gd name="connsiteY4" fmla="*/ 98203 h 98202"/>
                    <a:gd name="connsiteX5" fmla="*/ 30099 w 47053"/>
                    <a:gd name="connsiteY5" fmla="*/ 98203 h 98202"/>
                    <a:gd name="connsiteX6" fmla="*/ 33147 w 47053"/>
                    <a:gd name="connsiteY6" fmla="*/ 94869 h 98202"/>
                    <a:gd name="connsiteX7" fmla="*/ 33052 w 47053"/>
                    <a:gd name="connsiteY7" fmla="*/ 47530 h 98202"/>
                    <a:gd name="connsiteX8" fmla="*/ 32766 w 47053"/>
                    <a:gd name="connsiteY8" fmla="*/ 45148 h 98202"/>
                    <a:gd name="connsiteX9" fmla="*/ 47054 w 47053"/>
                    <a:gd name="connsiteY9" fmla="*/ 23527 h 98202"/>
                    <a:gd name="connsiteX10" fmla="*/ 23527 w 47053"/>
                    <a:gd name="connsiteY10" fmla="*/ 0 h 98202"/>
                    <a:gd name="connsiteX11" fmla="*/ 0 w 47053"/>
                    <a:gd name="connsiteY11" fmla="*/ 23527 h 98202"/>
                    <a:gd name="connsiteX12" fmla="*/ 14288 w 47053"/>
                    <a:gd name="connsiteY12" fmla="*/ 45148 h 98202"/>
                    <a:gd name="connsiteX13" fmla="*/ 23527 w 47053"/>
                    <a:gd name="connsiteY13" fmla="*/ 11811 h 98202"/>
                    <a:gd name="connsiteX14" fmla="*/ 35338 w 47053"/>
                    <a:gd name="connsiteY14" fmla="*/ 23622 h 98202"/>
                    <a:gd name="connsiteX15" fmla="*/ 23527 w 47053"/>
                    <a:gd name="connsiteY15" fmla="*/ 35433 h 98202"/>
                    <a:gd name="connsiteX16" fmla="*/ 11716 w 47053"/>
                    <a:gd name="connsiteY16" fmla="*/ 23622 h 98202"/>
                    <a:gd name="connsiteX17" fmla="*/ 23527 w 47053"/>
                    <a:gd name="connsiteY17" fmla="*/ 11811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053" h="98202">
                      <a:moveTo>
                        <a:pt x="14288" y="45148"/>
                      </a:moveTo>
                      <a:cubicBezTo>
                        <a:pt x="14097" y="46196"/>
                        <a:pt x="13906" y="47244"/>
                        <a:pt x="13906" y="48387"/>
                      </a:cubicBezTo>
                      <a:cubicBezTo>
                        <a:pt x="13811" y="55912"/>
                        <a:pt x="13906" y="63532"/>
                        <a:pt x="13906" y="71056"/>
                      </a:cubicBezTo>
                      <a:cubicBezTo>
                        <a:pt x="13906" y="78867"/>
                        <a:pt x="13906" y="86677"/>
                        <a:pt x="13906" y="94488"/>
                      </a:cubicBezTo>
                      <a:cubicBezTo>
                        <a:pt x="13906" y="97060"/>
                        <a:pt x="14669" y="98203"/>
                        <a:pt x="16954" y="98203"/>
                      </a:cubicBezTo>
                      <a:cubicBezTo>
                        <a:pt x="21336" y="98108"/>
                        <a:pt x="25717" y="98108"/>
                        <a:pt x="30099" y="98203"/>
                      </a:cubicBezTo>
                      <a:cubicBezTo>
                        <a:pt x="32194" y="98203"/>
                        <a:pt x="33147" y="97250"/>
                        <a:pt x="33147" y="94869"/>
                      </a:cubicBezTo>
                      <a:cubicBezTo>
                        <a:pt x="33147" y="79058"/>
                        <a:pt x="33242" y="63341"/>
                        <a:pt x="33052" y="47530"/>
                      </a:cubicBezTo>
                      <a:cubicBezTo>
                        <a:pt x="33052" y="46673"/>
                        <a:pt x="32956" y="45910"/>
                        <a:pt x="32766" y="45148"/>
                      </a:cubicBezTo>
                      <a:cubicBezTo>
                        <a:pt x="41148" y="41529"/>
                        <a:pt x="47054" y="33242"/>
                        <a:pt x="47054" y="23527"/>
                      </a:cubicBezTo>
                      <a:cubicBezTo>
                        <a:pt x="47054" y="10573"/>
                        <a:pt x="36481" y="0"/>
                        <a:pt x="23527" y="0"/>
                      </a:cubicBezTo>
                      <a:cubicBezTo>
                        <a:pt x="10573" y="0"/>
                        <a:pt x="0" y="10573"/>
                        <a:pt x="0" y="23527"/>
                      </a:cubicBezTo>
                      <a:cubicBezTo>
                        <a:pt x="0" y="33242"/>
                        <a:pt x="5906" y="41624"/>
                        <a:pt x="14288" y="45148"/>
                      </a:cubicBezTo>
                      <a:close/>
                      <a:moveTo>
                        <a:pt x="23527" y="11811"/>
                      </a:moveTo>
                      <a:cubicBezTo>
                        <a:pt x="30004" y="11811"/>
                        <a:pt x="35338" y="17050"/>
                        <a:pt x="35338" y="23622"/>
                      </a:cubicBezTo>
                      <a:cubicBezTo>
                        <a:pt x="35338" y="30099"/>
                        <a:pt x="30099" y="35433"/>
                        <a:pt x="23527" y="35433"/>
                      </a:cubicBezTo>
                      <a:cubicBezTo>
                        <a:pt x="17050" y="35433"/>
                        <a:pt x="11716" y="30194"/>
                        <a:pt x="11716" y="23622"/>
                      </a:cubicBezTo>
                      <a:cubicBezTo>
                        <a:pt x="11811" y="17050"/>
                        <a:pt x="17050" y="11811"/>
                        <a:pt x="23527" y="1181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42" name="Freihandform: Form 35">
                  <a:extLst>
                    <a:ext uri="{FF2B5EF4-FFF2-40B4-BE49-F238E27FC236}">
                      <a16:creationId xmlns:a16="http://schemas.microsoft.com/office/drawing/2014/main" id="{314CABD2-B619-8E9B-45E1-64C3098C5640}"/>
                    </a:ext>
                  </a:extLst>
                </p:cNvPr>
                <p:cNvSpPr/>
                <p:nvPr/>
              </p:nvSpPr>
              <p:spPr>
                <a:xfrm>
                  <a:off x="3085948" y="2852461"/>
                  <a:ext cx="47054" cy="98112"/>
                </a:xfrm>
                <a:custGeom>
                  <a:avLst/>
                  <a:gdLst>
                    <a:gd name="connsiteX0" fmla="*/ 14289 w 47054"/>
                    <a:gd name="connsiteY0" fmla="*/ 44958 h 98112"/>
                    <a:gd name="connsiteX1" fmla="*/ 13908 w 47054"/>
                    <a:gd name="connsiteY1" fmla="*/ 48101 h 98112"/>
                    <a:gd name="connsiteX2" fmla="*/ 13812 w 47054"/>
                    <a:gd name="connsiteY2" fmla="*/ 94298 h 98112"/>
                    <a:gd name="connsiteX3" fmla="*/ 17146 w 47054"/>
                    <a:gd name="connsiteY3" fmla="*/ 98108 h 98112"/>
                    <a:gd name="connsiteX4" fmla="*/ 29624 w 47054"/>
                    <a:gd name="connsiteY4" fmla="*/ 98108 h 98112"/>
                    <a:gd name="connsiteX5" fmla="*/ 33053 w 47054"/>
                    <a:gd name="connsiteY5" fmla="*/ 94012 h 98112"/>
                    <a:gd name="connsiteX6" fmla="*/ 33053 w 47054"/>
                    <a:gd name="connsiteY6" fmla="*/ 70961 h 98112"/>
                    <a:gd name="connsiteX7" fmla="*/ 33053 w 47054"/>
                    <a:gd name="connsiteY7" fmla="*/ 48673 h 98112"/>
                    <a:gd name="connsiteX8" fmla="*/ 32672 w 47054"/>
                    <a:gd name="connsiteY8" fmla="*/ 45149 h 98112"/>
                    <a:gd name="connsiteX9" fmla="*/ 47055 w 47054"/>
                    <a:gd name="connsiteY9" fmla="*/ 23527 h 98112"/>
                    <a:gd name="connsiteX10" fmla="*/ 23528 w 47054"/>
                    <a:gd name="connsiteY10" fmla="*/ 0 h 98112"/>
                    <a:gd name="connsiteX11" fmla="*/ 1 w 47054"/>
                    <a:gd name="connsiteY11" fmla="*/ 23527 h 98112"/>
                    <a:gd name="connsiteX12" fmla="*/ 14289 w 47054"/>
                    <a:gd name="connsiteY12" fmla="*/ 44958 h 98112"/>
                    <a:gd name="connsiteX13" fmla="*/ 23433 w 47054"/>
                    <a:gd name="connsiteY13" fmla="*/ 11525 h 98112"/>
                    <a:gd name="connsiteX14" fmla="*/ 35244 w 47054"/>
                    <a:gd name="connsiteY14" fmla="*/ 23336 h 98112"/>
                    <a:gd name="connsiteX15" fmla="*/ 23433 w 47054"/>
                    <a:gd name="connsiteY15" fmla="*/ 35147 h 98112"/>
                    <a:gd name="connsiteX16" fmla="*/ 11622 w 47054"/>
                    <a:gd name="connsiteY16" fmla="*/ 23336 h 98112"/>
                    <a:gd name="connsiteX17" fmla="*/ 23433 w 47054"/>
                    <a:gd name="connsiteY17" fmla="*/ 11525 h 9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054" h="98112">
                      <a:moveTo>
                        <a:pt x="14289" y="44958"/>
                      </a:moveTo>
                      <a:cubicBezTo>
                        <a:pt x="14098" y="45910"/>
                        <a:pt x="13908" y="46958"/>
                        <a:pt x="13908" y="48101"/>
                      </a:cubicBezTo>
                      <a:cubicBezTo>
                        <a:pt x="13717" y="63532"/>
                        <a:pt x="13908" y="78867"/>
                        <a:pt x="13812" y="94298"/>
                      </a:cubicBezTo>
                      <a:cubicBezTo>
                        <a:pt x="13812" y="97155"/>
                        <a:pt x="14860" y="98108"/>
                        <a:pt x="17146" y="98108"/>
                      </a:cubicBezTo>
                      <a:cubicBezTo>
                        <a:pt x="21337" y="98012"/>
                        <a:pt x="25433" y="97917"/>
                        <a:pt x="29624" y="98108"/>
                      </a:cubicBezTo>
                      <a:cubicBezTo>
                        <a:pt x="32196" y="98203"/>
                        <a:pt x="33053" y="96965"/>
                        <a:pt x="33053" y="94012"/>
                      </a:cubicBezTo>
                      <a:cubicBezTo>
                        <a:pt x="32958" y="86297"/>
                        <a:pt x="33053" y="78581"/>
                        <a:pt x="33053" y="70961"/>
                      </a:cubicBezTo>
                      <a:cubicBezTo>
                        <a:pt x="33053" y="63532"/>
                        <a:pt x="33053" y="56102"/>
                        <a:pt x="33053" y="48673"/>
                      </a:cubicBezTo>
                      <a:cubicBezTo>
                        <a:pt x="33053" y="47435"/>
                        <a:pt x="32862" y="46196"/>
                        <a:pt x="32672" y="45149"/>
                      </a:cubicBezTo>
                      <a:cubicBezTo>
                        <a:pt x="41054" y="41529"/>
                        <a:pt x="47055" y="33242"/>
                        <a:pt x="47055" y="23527"/>
                      </a:cubicBezTo>
                      <a:cubicBezTo>
                        <a:pt x="47055" y="10573"/>
                        <a:pt x="36482" y="0"/>
                        <a:pt x="23528" y="0"/>
                      </a:cubicBezTo>
                      <a:cubicBezTo>
                        <a:pt x="10574" y="0"/>
                        <a:pt x="1" y="10573"/>
                        <a:pt x="1" y="23527"/>
                      </a:cubicBezTo>
                      <a:cubicBezTo>
                        <a:pt x="-94" y="32956"/>
                        <a:pt x="5811" y="41339"/>
                        <a:pt x="14289" y="44958"/>
                      </a:cubicBezTo>
                      <a:close/>
                      <a:moveTo>
                        <a:pt x="23433" y="11525"/>
                      </a:moveTo>
                      <a:cubicBezTo>
                        <a:pt x="29910" y="11525"/>
                        <a:pt x="35244" y="16764"/>
                        <a:pt x="35244" y="23336"/>
                      </a:cubicBezTo>
                      <a:cubicBezTo>
                        <a:pt x="35244" y="29813"/>
                        <a:pt x="30005" y="35147"/>
                        <a:pt x="23433" y="35147"/>
                      </a:cubicBezTo>
                      <a:cubicBezTo>
                        <a:pt x="16956" y="35147"/>
                        <a:pt x="11622" y="29908"/>
                        <a:pt x="11622" y="23336"/>
                      </a:cubicBezTo>
                      <a:cubicBezTo>
                        <a:pt x="11622" y="16764"/>
                        <a:pt x="16956" y="11525"/>
                        <a:pt x="23433" y="115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43" name="Freihandform: Form 36">
                  <a:extLst>
                    <a:ext uri="{FF2B5EF4-FFF2-40B4-BE49-F238E27FC236}">
                      <a16:creationId xmlns:a16="http://schemas.microsoft.com/office/drawing/2014/main" id="{FEAD12F5-FCA4-C01B-E771-BA3199D7493B}"/>
                    </a:ext>
                  </a:extLst>
                </p:cNvPr>
                <p:cNvSpPr/>
                <p:nvPr/>
              </p:nvSpPr>
              <p:spPr>
                <a:xfrm>
                  <a:off x="2831536" y="3006099"/>
                  <a:ext cx="99446" cy="47243"/>
                </a:xfrm>
                <a:custGeom>
                  <a:avLst/>
                  <a:gdLst>
                    <a:gd name="connsiteX0" fmla="*/ 23432 w 99446"/>
                    <a:gd name="connsiteY0" fmla="*/ 47244 h 47243"/>
                    <a:gd name="connsiteX1" fmla="*/ 45149 w 99446"/>
                    <a:gd name="connsiteY1" fmla="*/ 32766 h 47243"/>
                    <a:gd name="connsiteX2" fmla="*/ 48197 w 99446"/>
                    <a:gd name="connsiteY2" fmla="*/ 33242 h 47243"/>
                    <a:gd name="connsiteX3" fmla="*/ 95441 w 99446"/>
                    <a:gd name="connsiteY3" fmla="*/ 33338 h 47243"/>
                    <a:gd name="connsiteX4" fmla="*/ 99441 w 99446"/>
                    <a:gd name="connsiteY4" fmla="*/ 29623 h 47243"/>
                    <a:gd name="connsiteX5" fmla="*/ 99441 w 99446"/>
                    <a:gd name="connsiteY5" fmla="*/ 17431 h 47243"/>
                    <a:gd name="connsiteX6" fmla="*/ 95345 w 99446"/>
                    <a:gd name="connsiteY6" fmla="*/ 14002 h 47243"/>
                    <a:gd name="connsiteX7" fmla="*/ 71533 w 99446"/>
                    <a:gd name="connsiteY7" fmla="*/ 14002 h 47243"/>
                    <a:gd name="connsiteX8" fmla="*/ 48101 w 99446"/>
                    <a:gd name="connsiteY8" fmla="*/ 14002 h 47243"/>
                    <a:gd name="connsiteX9" fmla="*/ 45053 w 99446"/>
                    <a:gd name="connsiteY9" fmla="*/ 14192 h 47243"/>
                    <a:gd name="connsiteX10" fmla="*/ 23527 w 99446"/>
                    <a:gd name="connsiteY10" fmla="*/ 0 h 47243"/>
                    <a:gd name="connsiteX11" fmla="*/ 0 w 99446"/>
                    <a:gd name="connsiteY11" fmla="*/ 23527 h 47243"/>
                    <a:gd name="connsiteX12" fmla="*/ 23432 w 99446"/>
                    <a:gd name="connsiteY12" fmla="*/ 47244 h 47243"/>
                    <a:gd name="connsiteX13" fmla="*/ 23432 w 99446"/>
                    <a:gd name="connsiteY13" fmla="*/ 11906 h 47243"/>
                    <a:gd name="connsiteX14" fmla="*/ 35243 w 99446"/>
                    <a:gd name="connsiteY14" fmla="*/ 23717 h 47243"/>
                    <a:gd name="connsiteX15" fmla="*/ 23432 w 99446"/>
                    <a:gd name="connsiteY15" fmla="*/ 35528 h 47243"/>
                    <a:gd name="connsiteX16" fmla="*/ 11620 w 99446"/>
                    <a:gd name="connsiteY16" fmla="*/ 23717 h 47243"/>
                    <a:gd name="connsiteX17" fmla="*/ 23432 w 99446"/>
                    <a:gd name="connsiteY17" fmla="*/ 11906 h 4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9446" h="47243">
                      <a:moveTo>
                        <a:pt x="23432" y="47244"/>
                      </a:moveTo>
                      <a:cubicBezTo>
                        <a:pt x="33147" y="47244"/>
                        <a:pt x="41529" y="41243"/>
                        <a:pt x="45149" y="32766"/>
                      </a:cubicBezTo>
                      <a:cubicBezTo>
                        <a:pt x="46101" y="32956"/>
                        <a:pt x="47053" y="33242"/>
                        <a:pt x="48197" y="33242"/>
                      </a:cubicBezTo>
                      <a:cubicBezTo>
                        <a:pt x="63913" y="33433"/>
                        <a:pt x="79724" y="33338"/>
                        <a:pt x="95441" y="33338"/>
                      </a:cubicBezTo>
                      <a:cubicBezTo>
                        <a:pt x="98393" y="33338"/>
                        <a:pt x="99536" y="32099"/>
                        <a:pt x="99441" y="29623"/>
                      </a:cubicBezTo>
                      <a:cubicBezTo>
                        <a:pt x="99346" y="25622"/>
                        <a:pt x="99346" y="21526"/>
                        <a:pt x="99441" y="17431"/>
                      </a:cubicBezTo>
                      <a:cubicBezTo>
                        <a:pt x="99536" y="14859"/>
                        <a:pt x="98298" y="14002"/>
                        <a:pt x="95345" y="14002"/>
                      </a:cubicBezTo>
                      <a:cubicBezTo>
                        <a:pt x="87440" y="14097"/>
                        <a:pt x="79439" y="14002"/>
                        <a:pt x="71533" y="14002"/>
                      </a:cubicBezTo>
                      <a:cubicBezTo>
                        <a:pt x="63722" y="14002"/>
                        <a:pt x="55912" y="14002"/>
                        <a:pt x="48101" y="14002"/>
                      </a:cubicBezTo>
                      <a:cubicBezTo>
                        <a:pt x="47053" y="14002"/>
                        <a:pt x="46006" y="14097"/>
                        <a:pt x="45053" y="14192"/>
                      </a:cubicBezTo>
                      <a:cubicBezTo>
                        <a:pt x="41434" y="5905"/>
                        <a:pt x="33147" y="0"/>
                        <a:pt x="23527" y="0"/>
                      </a:cubicBezTo>
                      <a:cubicBezTo>
                        <a:pt x="10573" y="0"/>
                        <a:pt x="0" y="10573"/>
                        <a:pt x="0" y="23527"/>
                      </a:cubicBezTo>
                      <a:cubicBezTo>
                        <a:pt x="0" y="36481"/>
                        <a:pt x="10478" y="47244"/>
                        <a:pt x="23432" y="47244"/>
                      </a:cubicBezTo>
                      <a:close/>
                      <a:moveTo>
                        <a:pt x="23432" y="11906"/>
                      </a:moveTo>
                      <a:cubicBezTo>
                        <a:pt x="29909" y="11906"/>
                        <a:pt x="35243" y="17145"/>
                        <a:pt x="35243" y="23717"/>
                      </a:cubicBezTo>
                      <a:cubicBezTo>
                        <a:pt x="35243" y="30194"/>
                        <a:pt x="30004" y="35528"/>
                        <a:pt x="23432" y="35528"/>
                      </a:cubicBezTo>
                      <a:cubicBezTo>
                        <a:pt x="16955" y="35528"/>
                        <a:pt x="11620" y="30290"/>
                        <a:pt x="11620" y="23717"/>
                      </a:cubicBezTo>
                      <a:cubicBezTo>
                        <a:pt x="11620" y="17240"/>
                        <a:pt x="16955" y="11906"/>
                        <a:pt x="23432" y="1190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44" name="Freihandform: Form 37">
                  <a:extLst>
                    <a:ext uri="{FF2B5EF4-FFF2-40B4-BE49-F238E27FC236}">
                      <a16:creationId xmlns:a16="http://schemas.microsoft.com/office/drawing/2014/main" id="{3485F2F2-B026-9A50-AC9B-930538B9F6DB}"/>
                    </a:ext>
                  </a:extLst>
                </p:cNvPr>
                <p:cNvSpPr/>
                <p:nvPr/>
              </p:nvSpPr>
              <p:spPr>
                <a:xfrm>
                  <a:off x="3188242" y="3105921"/>
                  <a:ext cx="99541" cy="47053"/>
                </a:xfrm>
                <a:custGeom>
                  <a:avLst/>
                  <a:gdLst>
                    <a:gd name="connsiteX0" fmla="*/ 76015 w 99541"/>
                    <a:gd name="connsiteY0" fmla="*/ 0 h 47053"/>
                    <a:gd name="connsiteX1" fmla="*/ 54298 w 99541"/>
                    <a:gd name="connsiteY1" fmla="*/ 14478 h 47053"/>
                    <a:gd name="connsiteX2" fmla="*/ 50392 w 99541"/>
                    <a:gd name="connsiteY2" fmla="*/ 13906 h 47053"/>
                    <a:gd name="connsiteX3" fmla="*/ 4196 w 99541"/>
                    <a:gd name="connsiteY3" fmla="*/ 13906 h 47053"/>
                    <a:gd name="connsiteX4" fmla="*/ 5 w 99541"/>
                    <a:gd name="connsiteY4" fmla="*/ 17431 h 47053"/>
                    <a:gd name="connsiteX5" fmla="*/ 5 w 99541"/>
                    <a:gd name="connsiteY5" fmla="*/ 29527 h 47053"/>
                    <a:gd name="connsiteX6" fmla="*/ 4291 w 99541"/>
                    <a:gd name="connsiteY6" fmla="*/ 33147 h 47053"/>
                    <a:gd name="connsiteX7" fmla="*/ 27818 w 99541"/>
                    <a:gd name="connsiteY7" fmla="*/ 33147 h 47053"/>
                    <a:gd name="connsiteX8" fmla="*/ 27818 w 99541"/>
                    <a:gd name="connsiteY8" fmla="*/ 33052 h 47053"/>
                    <a:gd name="connsiteX9" fmla="*/ 50107 w 99541"/>
                    <a:gd name="connsiteY9" fmla="*/ 33052 h 47053"/>
                    <a:gd name="connsiteX10" fmla="*/ 54298 w 99541"/>
                    <a:gd name="connsiteY10" fmla="*/ 32480 h 47053"/>
                    <a:gd name="connsiteX11" fmla="*/ 76015 w 99541"/>
                    <a:gd name="connsiteY11" fmla="*/ 47054 h 47053"/>
                    <a:gd name="connsiteX12" fmla="*/ 99541 w 99541"/>
                    <a:gd name="connsiteY12" fmla="*/ 23527 h 47053"/>
                    <a:gd name="connsiteX13" fmla="*/ 76015 w 99541"/>
                    <a:gd name="connsiteY13" fmla="*/ 0 h 47053"/>
                    <a:gd name="connsiteX14" fmla="*/ 76015 w 99541"/>
                    <a:gd name="connsiteY14" fmla="*/ 35338 h 47053"/>
                    <a:gd name="connsiteX15" fmla="*/ 64204 w 99541"/>
                    <a:gd name="connsiteY15" fmla="*/ 23527 h 47053"/>
                    <a:gd name="connsiteX16" fmla="*/ 76015 w 99541"/>
                    <a:gd name="connsiteY16" fmla="*/ 11716 h 47053"/>
                    <a:gd name="connsiteX17" fmla="*/ 87826 w 99541"/>
                    <a:gd name="connsiteY17" fmla="*/ 23527 h 47053"/>
                    <a:gd name="connsiteX18" fmla="*/ 76015 w 99541"/>
                    <a:gd name="connsiteY18" fmla="*/ 35338 h 47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9541" h="47053">
                      <a:moveTo>
                        <a:pt x="76015" y="0"/>
                      </a:moveTo>
                      <a:cubicBezTo>
                        <a:pt x="66204" y="0"/>
                        <a:pt x="57822" y="6001"/>
                        <a:pt x="54298" y="14478"/>
                      </a:cubicBezTo>
                      <a:cubicBezTo>
                        <a:pt x="53059" y="14192"/>
                        <a:pt x="51821" y="13906"/>
                        <a:pt x="50392" y="13906"/>
                      </a:cubicBezTo>
                      <a:cubicBezTo>
                        <a:pt x="34962" y="13811"/>
                        <a:pt x="19627" y="13906"/>
                        <a:pt x="4196" y="13906"/>
                      </a:cubicBezTo>
                      <a:cubicBezTo>
                        <a:pt x="1243" y="13906"/>
                        <a:pt x="5" y="14954"/>
                        <a:pt x="5" y="17431"/>
                      </a:cubicBezTo>
                      <a:cubicBezTo>
                        <a:pt x="100" y="21431"/>
                        <a:pt x="100" y="25527"/>
                        <a:pt x="5" y="29527"/>
                      </a:cubicBezTo>
                      <a:cubicBezTo>
                        <a:pt x="-90" y="32195"/>
                        <a:pt x="1148" y="33147"/>
                        <a:pt x="4291" y="33147"/>
                      </a:cubicBezTo>
                      <a:cubicBezTo>
                        <a:pt x="12102" y="33052"/>
                        <a:pt x="19912" y="33147"/>
                        <a:pt x="27818" y="33147"/>
                      </a:cubicBezTo>
                      <a:cubicBezTo>
                        <a:pt x="27818" y="33147"/>
                        <a:pt x="27818" y="33052"/>
                        <a:pt x="27818" y="33052"/>
                      </a:cubicBezTo>
                      <a:cubicBezTo>
                        <a:pt x="35248" y="33052"/>
                        <a:pt x="42677" y="33052"/>
                        <a:pt x="50107" y="33052"/>
                      </a:cubicBezTo>
                      <a:cubicBezTo>
                        <a:pt x="51631" y="33052"/>
                        <a:pt x="52964" y="32861"/>
                        <a:pt x="54298" y="32480"/>
                      </a:cubicBezTo>
                      <a:cubicBezTo>
                        <a:pt x="57822" y="41053"/>
                        <a:pt x="66204" y="47054"/>
                        <a:pt x="76015" y="47054"/>
                      </a:cubicBezTo>
                      <a:cubicBezTo>
                        <a:pt x="88969" y="47054"/>
                        <a:pt x="99541" y="36481"/>
                        <a:pt x="99541" y="23527"/>
                      </a:cubicBezTo>
                      <a:cubicBezTo>
                        <a:pt x="99541" y="10573"/>
                        <a:pt x="88969" y="0"/>
                        <a:pt x="76015" y="0"/>
                      </a:cubicBezTo>
                      <a:close/>
                      <a:moveTo>
                        <a:pt x="76015" y="35338"/>
                      </a:moveTo>
                      <a:cubicBezTo>
                        <a:pt x="69538" y="35338"/>
                        <a:pt x="64204" y="30099"/>
                        <a:pt x="64204" y="23527"/>
                      </a:cubicBezTo>
                      <a:cubicBezTo>
                        <a:pt x="64204" y="17050"/>
                        <a:pt x="69442" y="11716"/>
                        <a:pt x="76015" y="11716"/>
                      </a:cubicBezTo>
                      <a:cubicBezTo>
                        <a:pt x="82492" y="11716"/>
                        <a:pt x="87826" y="16954"/>
                        <a:pt x="87826" y="23527"/>
                      </a:cubicBezTo>
                      <a:cubicBezTo>
                        <a:pt x="87730" y="30004"/>
                        <a:pt x="82492" y="35338"/>
                        <a:pt x="76015" y="3533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45" name="Freihandform: Form 38">
                  <a:extLst>
                    <a:ext uri="{FF2B5EF4-FFF2-40B4-BE49-F238E27FC236}">
                      <a16:creationId xmlns:a16="http://schemas.microsoft.com/office/drawing/2014/main" id="{27DC3E15-61EF-EA1C-6A68-02967EF4690E}"/>
                    </a:ext>
                  </a:extLst>
                </p:cNvPr>
                <p:cNvSpPr/>
                <p:nvPr/>
              </p:nvSpPr>
              <p:spPr>
                <a:xfrm>
                  <a:off x="3085949" y="3208119"/>
                  <a:ext cx="47053" cy="101351"/>
                </a:xfrm>
                <a:custGeom>
                  <a:avLst/>
                  <a:gdLst>
                    <a:gd name="connsiteX0" fmla="*/ 32290 w 47053"/>
                    <a:gd name="connsiteY0" fmla="*/ 55918 h 101351"/>
                    <a:gd name="connsiteX1" fmla="*/ 32956 w 47053"/>
                    <a:gd name="connsiteY1" fmla="*/ 51060 h 101351"/>
                    <a:gd name="connsiteX2" fmla="*/ 32956 w 47053"/>
                    <a:gd name="connsiteY2" fmla="*/ 28009 h 101351"/>
                    <a:gd name="connsiteX3" fmla="*/ 32956 w 47053"/>
                    <a:gd name="connsiteY3" fmla="*/ 3816 h 101351"/>
                    <a:gd name="connsiteX4" fmla="*/ 29718 w 47053"/>
                    <a:gd name="connsiteY4" fmla="*/ 6 h 101351"/>
                    <a:gd name="connsiteX5" fmla="*/ 16954 w 47053"/>
                    <a:gd name="connsiteY5" fmla="*/ 6 h 101351"/>
                    <a:gd name="connsiteX6" fmla="*/ 13811 w 47053"/>
                    <a:gd name="connsiteY6" fmla="*/ 3625 h 101351"/>
                    <a:gd name="connsiteX7" fmla="*/ 13906 w 47053"/>
                    <a:gd name="connsiteY7" fmla="*/ 51727 h 101351"/>
                    <a:gd name="connsiteX8" fmla="*/ 14669 w 47053"/>
                    <a:gd name="connsiteY8" fmla="*/ 56013 h 101351"/>
                    <a:gd name="connsiteX9" fmla="*/ 0 w 47053"/>
                    <a:gd name="connsiteY9" fmla="*/ 77825 h 101351"/>
                    <a:gd name="connsiteX10" fmla="*/ 23527 w 47053"/>
                    <a:gd name="connsiteY10" fmla="*/ 101352 h 101351"/>
                    <a:gd name="connsiteX11" fmla="*/ 47053 w 47053"/>
                    <a:gd name="connsiteY11" fmla="*/ 77825 h 101351"/>
                    <a:gd name="connsiteX12" fmla="*/ 32290 w 47053"/>
                    <a:gd name="connsiteY12" fmla="*/ 55918 h 101351"/>
                    <a:gd name="connsiteX13" fmla="*/ 23431 w 47053"/>
                    <a:gd name="connsiteY13" fmla="*/ 89446 h 101351"/>
                    <a:gd name="connsiteX14" fmla="*/ 11621 w 47053"/>
                    <a:gd name="connsiteY14" fmla="*/ 77635 h 101351"/>
                    <a:gd name="connsiteX15" fmla="*/ 23431 w 47053"/>
                    <a:gd name="connsiteY15" fmla="*/ 65824 h 101351"/>
                    <a:gd name="connsiteX16" fmla="*/ 35242 w 47053"/>
                    <a:gd name="connsiteY16" fmla="*/ 77635 h 101351"/>
                    <a:gd name="connsiteX17" fmla="*/ 23431 w 47053"/>
                    <a:gd name="connsiteY17" fmla="*/ 89446 h 101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053" h="101351">
                      <a:moveTo>
                        <a:pt x="32290" y="55918"/>
                      </a:moveTo>
                      <a:cubicBezTo>
                        <a:pt x="32766" y="54489"/>
                        <a:pt x="32956" y="52870"/>
                        <a:pt x="32956" y="51060"/>
                      </a:cubicBezTo>
                      <a:cubicBezTo>
                        <a:pt x="32956" y="43345"/>
                        <a:pt x="32956" y="35629"/>
                        <a:pt x="32956" y="28009"/>
                      </a:cubicBezTo>
                      <a:cubicBezTo>
                        <a:pt x="32956" y="19913"/>
                        <a:pt x="32861" y="11817"/>
                        <a:pt x="32956" y="3816"/>
                      </a:cubicBezTo>
                      <a:cubicBezTo>
                        <a:pt x="32956" y="958"/>
                        <a:pt x="32099" y="-89"/>
                        <a:pt x="29718" y="6"/>
                      </a:cubicBezTo>
                      <a:cubicBezTo>
                        <a:pt x="25432" y="101"/>
                        <a:pt x="21146" y="101"/>
                        <a:pt x="16954" y="6"/>
                      </a:cubicBezTo>
                      <a:cubicBezTo>
                        <a:pt x="14669" y="-89"/>
                        <a:pt x="13811" y="958"/>
                        <a:pt x="13811" y="3625"/>
                      </a:cubicBezTo>
                      <a:cubicBezTo>
                        <a:pt x="13811" y="19627"/>
                        <a:pt x="13716" y="35629"/>
                        <a:pt x="13906" y="51727"/>
                      </a:cubicBezTo>
                      <a:cubicBezTo>
                        <a:pt x="13906" y="53251"/>
                        <a:pt x="14192" y="54679"/>
                        <a:pt x="14669" y="56013"/>
                      </a:cubicBezTo>
                      <a:cubicBezTo>
                        <a:pt x="6096" y="59537"/>
                        <a:pt x="0" y="67919"/>
                        <a:pt x="0" y="77825"/>
                      </a:cubicBezTo>
                      <a:cubicBezTo>
                        <a:pt x="0" y="90779"/>
                        <a:pt x="10573" y="101352"/>
                        <a:pt x="23527" y="101352"/>
                      </a:cubicBezTo>
                      <a:cubicBezTo>
                        <a:pt x="36481" y="101352"/>
                        <a:pt x="47053" y="90779"/>
                        <a:pt x="47053" y="77825"/>
                      </a:cubicBezTo>
                      <a:cubicBezTo>
                        <a:pt x="46958" y="67919"/>
                        <a:pt x="40862" y="59442"/>
                        <a:pt x="32290" y="55918"/>
                      </a:cubicBezTo>
                      <a:close/>
                      <a:moveTo>
                        <a:pt x="23431" y="89446"/>
                      </a:moveTo>
                      <a:cubicBezTo>
                        <a:pt x="16954" y="89446"/>
                        <a:pt x="11621" y="84207"/>
                        <a:pt x="11621" y="77635"/>
                      </a:cubicBezTo>
                      <a:cubicBezTo>
                        <a:pt x="11621" y="71158"/>
                        <a:pt x="16859" y="65824"/>
                        <a:pt x="23431" y="65824"/>
                      </a:cubicBezTo>
                      <a:cubicBezTo>
                        <a:pt x="29908" y="65824"/>
                        <a:pt x="35242" y="71062"/>
                        <a:pt x="35242" y="77635"/>
                      </a:cubicBezTo>
                      <a:cubicBezTo>
                        <a:pt x="35242" y="84207"/>
                        <a:pt x="29908" y="89446"/>
                        <a:pt x="23431" y="894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  <p:sp>
              <p:nvSpPr>
                <p:cNvPr id="46" name="Freihandform: Form 39">
                  <a:extLst>
                    <a:ext uri="{FF2B5EF4-FFF2-40B4-BE49-F238E27FC236}">
                      <a16:creationId xmlns:a16="http://schemas.microsoft.com/office/drawing/2014/main" id="{A26EE623-FEAB-F95E-1E61-876C384EC043}"/>
                    </a:ext>
                  </a:extLst>
                </p:cNvPr>
                <p:cNvSpPr/>
                <p:nvPr/>
              </p:nvSpPr>
              <p:spPr>
                <a:xfrm>
                  <a:off x="2986222" y="3208214"/>
                  <a:ext cx="47053" cy="101256"/>
                </a:xfrm>
                <a:custGeom>
                  <a:avLst/>
                  <a:gdLst>
                    <a:gd name="connsiteX0" fmla="*/ 32385 w 47053"/>
                    <a:gd name="connsiteY0" fmla="*/ 55822 h 101256"/>
                    <a:gd name="connsiteX1" fmla="*/ 33147 w 47053"/>
                    <a:gd name="connsiteY1" fmla="*/ 51441 h 101256"/>
                    <a:gd name="connsiteX2" fmla="*/ 33147 w 47053"/>
                    <a:gd name="connsiteY2" fmla="*/ 27628 h 101256"/>
                    <a:gd name="connsiteX3" fmla="*/ 33147 w 47053"/>
                    <a:gd name="connsiteY3" fmla="*/ 27628 h 101256"/>
                    <a:gd name="connsiteX4" fmla="*/ 33147 w 47053"/>
                    <a:gd name="connsiteY4" fmla="*/ 4197 h 101256"/>
                    <a:gd name="connsiteX5" fmla="*/ 29432 w 47053"/>
                    <a:gd name="connsiteY5" fmla="*/ 6 h 101256"/>
                    <a:gd name="connsiteX6" fmla="*/ 16954 w 47053"/>
                    <a:gd name="connsiteY6" fmla="*/ 6 h 101256"/>
                    <a:gd name="connsiteX7" fmla="*/ 13811 w 47053"/>
                    <a:gd name="connsiteY7" fmla="*/ 3625 h 101256"/>
                    <a:gd name="connsiteX8" fmla="*/ 13906 w 47053"/>
                    <a:gd name="connsiteY8" fmla="*/ 52489 h 101256"/>
                    <a:gd name="connsiteX9" fmla="*/ 14478 w 47053"/>
                    <a:gd name="connsiteY9" fmla="*/ 56013 h 101256"/>
                    <a:gd name="connsiteX10" fmla="*/ 0 w 47053"/>
                    <a:gd name="connsiteY10" fmla="*/ 77730 h 101256"/>
                    <a:gd name="connsiteX11" fmla="*/ 23527 w 47053"/>
                    <a:gd name="connsiteY11" fmla="*/ 101257 h 101256"/>
                    <a:gd name="connsiteX12" fmla="*/ 47054 w 47053"/>
                    <a:gd name="connsiteY12" fmla="*/ 77730 h 101256"/>
                    <a:gd name="connsiteX13" fmla="*/ 32385 w 47053"/>
                    <a:gd name="connsiteY13" fmla="*/ 55822 h 101256"/>
                    <a:gd name="connsiteX14" fmla="*/ 23527 w 47053"/>
                    <a:gd name="connsiteY14" fmla="*/ 89350 h 101256"/>
                    <a:gd name="connsiteX15" fmla="*/ 11716 w 47053"/>
                    <a:gd name="connsiteY15" fmla="*/ 77539 h 101256"/>
                    <a:gd name="connsiteX16" fmla="*/ 23527 w 47053"/>
                    <a:gd name="connsiteY16" fmla="*/ 65728 h 101256"/>
                    <a:gd name="connsiteX17" fmla="*/ 35338 w 47053"/>
                    <a:gd name="connsiteY17" fmla="*/ 77539 h 101256"/>
                    <a:gd name="connsiteX18" fmla="*/ 23527 w 47053"/>
                    <a:gd name="connsiteY18" fmla="*/ 89350 h 10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053" h="101256">
                      <a:moveTo>
                        <a:pt x="32385" y="55822"/>
                      </a:moveTo>
                      <a:cubicBezTo>
                        <a:pt x="32861" y="54489"/>
                        <a:pt x="33147" y="53060"/>
                        <a:pt x="33147" y="51441"/>
                      </a:cubicBezTo>
                      <a:cubicBezTo>
                        <a:pt x="33242" y="43535"/>
                        <a:pt x="33147" y="35534"/>
                        <a:pt x="33147" y="27628"/>
                      </a:cubicBezTo>
                      <a:cubicBezTo>
                        <a:pt x="33147" y="27628"/>
                        <a:pt x="33147" y="27628"/>
                        <a:pt x="33147" y="27628"/>
                      </a:cubicBezTo>
                      <a:cubicBezTo>
                        <a:pt x="33147" y="19818"/>
                        <a:pt x="33052" y="12007"/>
                        <a:pt x="33147" y="4197"/>
                      </a:cubicBezTo>
                      <a:cubicBezTo>
                        <a:pt x="33147" y="1054"/>
                        <a:pt x="32194" y="-89"/>
                        <a:pt x="29432" y="6"/>
                      </a:cubicBezTo>
                      <a:cubicBezTo>
                        <a:pt x="25241" y="196"/>
                        <a:pt x="21146" y="101"/>
                        <a:pt x="16954" y="6"/>
                      </a:cubicBezTo>
                      <a:cubicBezTo>
                        <a:pt x="14764" y="-89"/>
                        <a:pt x="13811" y="958"/>
                        <a:pt x="13811" y="3625"/>
                      </a:cubicBezTo>
                      <a:cubicBezTo>
                        <a:pt x="13906" y="19913"/>
                        <a:pt x="13811" y="36201"/>
                        <a:pt x="13906" y="52489"/>
                      </a:cubicBezTo>
                      <a:cubicBezTo>
                        <a:pt x="13906" y="53727"/>
                        <a:pt x="14097" y="54965"/>
                        <a:pt x="14478" y="56013"/>
                      </a:cubicBezTo>
                      <a:cubicBezTo>
                        <a:pt x="6001" y="59537"/>
                        <a:pt x="0" y="67919"/>
                        <a:pt x="0" y="77730"/>
                      </a:cubicBezTo>
                      <a:cubicBezTo>
                        <a:pt x="0" y="90684"/>
                        <a:pt x="10573" y="101257"/>
                        <a:pt x="23527" y="101257"/>
                      </a:cubicBezTo>
                      <a:cubicBezTo>
                        <a:pt x="36481" y="101257"/>
                        <a:pt x="47054" y="90684"/>
                        <a:pt x="47054" y="77730"/>
                      </a:cubicBezTo>
                      <a:cubicBezTo>
                        <a:pt x="47054" y="67729"/>
                        <a:pt x="40958" y="59347"/>
                        <a:pt x="32385" y="55822"/>
                      </a:cubicBezTo>
                      <a:close/>
                      <a:moveTo>
                        <a:pt x="23527" y="89350"/>
                      </a:moveTo>
                      <a:cubicBezTo>
                        <a:pt x="17050" y="89350"/>
                        <a:pt x="11716" y="84112"/>
                        <a:pt x="11716" y="77539"/>
                      </a:cubicBezTo>
                      <a:cubicBezTo>
                        <a:pt x="11716" y="71062"/>
                        <a:pt x="16954" y="65728"/>
                        <a:pt x="23527" y="65728"/>
                      </a:cubicBezTo>
                      <a:cubicBezTo>
                        <a:pt x="30004" y="65728"/>
                        <a:pt x="35338" y="70967"/>
                        <a:pt x="35338" y="77539"/>
                      </a:cubicBezTo>
                      <a:cubicBezTo>
                        <a:pt x="35338" y="84112"/>
                        <a:pt x="30004" y="89350"/>
                        <a:pt x="23527" y="893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2"/>
                      </a:solidFill>
                      <a:latin typeface="Arial" pitchFamily="34" charset="0"/>
                      <a:ea typeface="ＭＳ Ｐゴシック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>
                    <a:solidFill>
                      <a:prstClr val="white"/>
                    </a:solidFill>
                    <a:latin typeface="Arial"/>
                    <a:ea typeface="+mn-ea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E4C370-F993-F4F6-CB86-E923DA9C9364}"/>
                </a:ext>
              </a:extLst>
            </p:cNvPr>
            <p:cNvSpPr txBox="1"/>
            <p:nvPr/>
          </p:nvSpPr>
          <p:spPr>
            <a:xfrm>
              <a:off x="6657836" y="4765891"/>
              <a:ext cx="1287684" cy="4706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altLang="zh-CN" sz="1400" dirty="0" err="1">
                  <a:highlight>
                    <a:srgbClr val="FFFFFF"/>
                  </a:highlight>
                  <a:latin typeface="Siemens Sans" panose="02020500000000000000" pitchFamily="18" charset="0"/>
                </a:rPr>
                <a:t>PlatformV</a:t>
              </a:r>
              <a:r>
                <a:rPr lang="de-DE" altLang="zh-CN" sz="1400" dirty="0">
                  <a:highlight>
                    <a:srgbClr val="FFFFFF"/>
                  </a:highlight>
                  <a:latin typeface="Siemens Sans" panose="02020500000000000000" pitchFamily="18" charset="0"/>
                </a:rPr>
                <a:t> </a:t>
              </a:r>
              <a:r>
                <a:rPr lang="de-DE" altLang="zh-CN" sz="1400" dirty="0" err="1">
                  <a:highlight>
                    <a:srgbClr val="FFFFFF"/>
                  </a:highlight>
                  <a:latin typeface="Siemens Sans" panose="02020500000000000000" pitchFamily="18" charset="0"/>
                </a:rPr>
                <a:t>Toolchain</a:t>
              </a:r>
              <a:endParaRPr lang="en-US" sz="1400" dirty="0">
                <a:highlight>
                  <a:srgbClr val="FFFFFF"/>
                </a:highlight>
                <a:latin typeface="Siemens Sans" panose="02020500000000000000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89D99E4-8529-244F-C613-7F39B42C3F59}"/>
              </a:ext>
            </a:extLst>
          </p:cNvPr>
          <p:cNvGrpSpPr/>
          <p:nvPr/>
        </p:nvGrpSpPr>
        <p:grpSpPr>
          <a:xfrm>
            <a:off x="8130938" y="2416198"/>
            <a:ext cx="1024878" cy="668938"/>
            <a:chOff x="25123509" y="21548216"/>
            <a:chExt cx="3338614" cy="217911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8996DD8-EB22-E232-9680-37C0323C154F}"/>
                </a:ext>
              </a:extLst>
            </p:cNvPr>
            <p:cNvSpPr txBox="1"/>
            <p:nvPr/>
          </p:nvSpPr>
          <p:spPr>
            <a:xfrm>
              <a:off x="25123509" y="23142584"/>
              <a:ext cx="3338614" cy="5847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altLang="zh-CN" sz="1400" dirty="0">
                  <a:highlight>
                    <a:srgbClr val="FFFFFF"/>
                  </a:highlight>
                  <a:latin typeface="Siemens Sans" panose="02020500000000000000" pitchFamily="18" charset="0"/>
                </a:rPr>
                <a:t>TinyML Engine</a:t>
              </a:r>
              <a:endParaRPr lang="en-US" sz="1400" dirty="0">
                <a:highlight>
                  <a:srgbClr val="FFFFFF"/>
                </a:highlight>
                <a:latin typeface="Siemens Sans" panose="02020500000000000000" pitchFamily="18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B045F51-1E7A-66E2-D081-4B05CF4DF2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35151" y="21548216"/>
              <a:ext cx="1532656" cy="1243561"/>
              <a:chOff x="208770" y="3367088"/>
              <a:chExt cx="1012430" cy="82146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2DF4F37-32BE-8185-DFD6-966F8DAE56F5}"/>
                  </a:ext>
                </a:extLst>
              </p:cNvPr>
              <p:cNvSpPr/>
              <p:nvPr/>
            </p:nvSpPr>
            <p:spPr bwMode="gray">
              <a:xfrm>
                <a:off x="208770" y="3820726"/>
                <a:ext cx="153221" cy="156267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400">
                  <a:solidFill>
                    <a:schemeClr val="accent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B317552-CBBF-A626-CF83-0F0359BAE4E7}"/>
                  </a:ext>
                </a:extLst>
              </p:cNvPr>
              <p:cNvSpPr/>
              <p:nvPr/>
            </p:nvSpPr>
            <p:spPr bwMode="gray">
              <a:xfrm>
                <a:off x="210779" y="3508959"/>
                <a:ext cx="153221" cy="156267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400">
                  <a:solidFill>
                    <a:schemeClr val="accent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72" name="Oval 159">
                <a:extLst>
                  <a:ext uri="{FF2B5EF4-FFF2-40B4-BE49-F238E27FC236}">
                    <a16:creationId xmlns:a16="http://schemas.microsoft.com/office/drawing/2014/main" id="{EC8EE0F9-BA82-DF5C-C53E-6BD8E0A31A62}"/>
                  </a:ext>
                </a:extLst>
              </p:cNvPr>
              <p:cNvSpPr/>
              <p:nvPr/>
            </p:nvSpPr>
            <p:spPr bwMode="gray">
              <a:xfrm>
                <a:off x="477825" y="4032282"/>
                <a:ext cx="153221" cy="156267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400">
                  <a:solidFill>
                    <a:schemeClr val="accent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73" name="Oval 160">
                <a:extLst>
                  <a:ext uri="{FF2B5EF4-FFF2-40B4-BE49-F238E27FC236}">
                    <a16:creationId xmlns:a16="http://schemas.microsoft.com/office/drawing/2014/main" id="{89843048-835D-ABE0-6741-F9432691E018}"/>
                  </a:ext>
                </a:extLst>
              </p:cNvPr>
              <p:cNvSpPr/>
              <p:nvPr/>
            </p:nvSpPr>
            <p:spPr bwMode="gray">
              <a:xfrm rot="21206329">
                <a:off x="477827" y="3701228"/>
                <a:ext cx="153221" cy="156267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400">
                  <a:solidFill>
                    <a:schemeClr val="accent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74" name="Straight Connector 161">
                <a:extLst>
                  <a:ext uri="{FF2B5EF4-FFF2-40B4-BE49-F238E27FC236}">
                    <a16:creationId xmlns:a16="http://schemas.microsoft.com/office/drawing/2014/main" id="{B6B934BB-123F-83EE-1600-3E472C0E7FE5}"/>
                  </a:ext>
                </a:extLst>
              </p:cNvPr>
              <p:cNvCxnSpPr>
                <a:cxnSpLocks/>
                <a:stCxn id="70" idx="5"/>
                <a:endCxn id="72" idx="1"/>
              </p:cNvCxnSpPr>
              <p:nvPr/>
            </p:nvCxnSpPr>
            <p:spPr bwMode="gray">
              <a:xfrm>
                <a:off x="339553" y="3954109"/>
                <a:ext cx="160710" cy="101057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Straight Connector 162">
                <a:extLst>
                  <a:ext uri="{FF2B5EF4-FFF2-40B4-BE49-F238E27FC236}">
                    <a16:creationId xmlns:a16="http://schemas.microsoft.com/office/drawing/2014/main" id="{CCFAD455-952B-E66A-57E5-8314030B030E}"/>
                  </a:ext>
                </a:extLst>
              </p:cNvPr>
              <p:cNvCxnSpPr>
                <a:cxnSpLocks/>
                <a:stCxn id="70" idx="7"/>
                <a:endCxn id="73" idx="2"/>
              </p:cNvCxnSpPr>
              <p:nvPr/>
            </p:nvCxnSpPr>
            <p:spPr bwMode="gray">
              <a:xfrm flipV="1">
                <a:off x="339553" y="3788361"/>
                <a:ext cx="138777" cy="552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6" name="Oval 160">
                <a:extLst>
                  <a:ext uri="{FF2B5EF4-FFF2-40B4-BE49-F238E27FC236}">
                    <a16:creationId xmlns:a16="http://schemas.microsoft.com/office/drawing/2014/main" id="{03D220DF-3FD3-4043-948A-65354823032D}"/>
                  </a:ext>
                </a:extLst>
              </p:cNvPr>
              <p:cNvSpPr/>
              <p:nvPr/>
            </p:nvSpPr>
            <p:spPr bwMode="gray">
              <a:xfrm rot="21206329">
                <a:off x="495117" y="3376514"/>
                <a:ext cx="153221" cy="156267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400">
                  <a:solidFill>
                    <a:schemeClr val="accent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E3E3AD5-CAEB-36F4-A3BB-A1EF65DE3330}"/>
                  </a:ext>
                </a:extLst>
              </p:cNvPr>
              <p:cNvCxnSpPr>
                <a:cxnSpLocks/>
                <a:stCxn id="71" idx="7"/>
                <a:endCxn id="76" idx="2"/>
              </p:cNvCxnSpPr>
              <p:nvPr/>
            </p:nvCxnSpPr>
            <p:spPr bwMode="gray">
              <a:xfrm flipV="1">
                <a:off x="341561" y="3463647"/>
                <a:ext cx="154058" cy="68196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162">
                <a:extLst>
                  <a:ext uri="{FF2B5EF4-FFF2-40B4-BE49-F238E27FC236}">
                    <a16:creationId xmlns:a16="http://schemas.microsoft.com/office/drawing/2014/main" id="{56376B98-0588-AAA1-9B39-55FFC406C955}"/>
                  </a:ext>
                </a:extLst>
              </p:cNvPr>
              <p:cNvCxnSpPr>
                <a:cxnSpLocks/>
                <a:stCxn id="71" idx="5"/>
                <a:endCxn id="73" idx="2"/>
              </p:cNvCxnSpPr>
              <p:nvPr/>
            </p:nvCxnSpPr>
            <p:spPr bwMode="gray">
              <a:xfrm>
                <a:off x="341561" y="3642342"/>
                <a:ext cx="136768" cy="14601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162">
                <a:extLst>
                  <a:ext uri="{FF2B5EF4-FFF2-40B4-BE49-F238E27FC236}">
                    <a16:creationId xmlns:a16="http://schemas.microsoft.com/office/drawing/2014/main" id="{8E742512-EBBA-9C29-B564-9307B8103852}"/>
                  </a:ext>
                </a:extLst>
              </p:cNvPr>
              <p:cNvCxnSpPr>
                <a:cxnSpLocks/>
                <a:stCxn id="71" idx="4"/>
                <a:endCxn id="72" idx="1"/>
              </p:cNvCxnSpPr>
              <p:nvPr/>
            </p:nvCxnSpPr>
            <p:spPr bwMode="gray">
              <a:xfrm>
                <a:off x="287390" y="3665226"/>
                <a:ext cx="212873" cy="389940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162">
                <a:extLst>
                  <a:ext uri="{FF2B5EF4-FFF2-40B4-BE49-F238E27FC236}">
                    <a16:creationId xmlns:a16="http://schemas.microsoft.com/office/drawing/2014/main" id="{3666C967-BEE3-140D-5707-C93F76065761}"/>
                  </a:ext>
                </a:extLst>
              </p:cNvPr>
              <p:cNvCxnSpPr>
                <a:cxnSpLocks/>
                <a:stCxn id="70" idx="7"/>
                <a:endCxn id="76" idx="3"/>
              </p:cNvCxnSpPr>
              <p:nvPr/>
            </p:nvCxnSpPr>
            <p:spPr bwMode="gray">
              <a:xfrm flipV="1">
                <a:off x="339553" y="3515899"/>
                <a:ext cx="184498" cy="327711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1" name="Oval 159">
                <a:extLst>
                  <a:ext uri="{FF2B5EF4-FFF2-40B4-BE49-F238E27FC236}">
                    <a16:creationId xmlns:a16="http://schemas.microsoft.com/office/drawing/2014/main" id="{BE25DA8D-54D6-5B60-BFE0-C6286F8E2933}"/>
                  </a:ext>
                </a:extLst>
              </p:cNvPr>
              <p:cNvSpPr/>
              <p:nvPr/>
            </p:nvSpPr>
            <p:spPr bwMode="gray">
              <a:xfrm>
                <a:off x="783745" y="4022856"/>
                <a:ext cx="153221" cy="156267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400">
                  <a:solidFill>
                    <a:schemeClr val="accent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2" name="Oval 160">
                <a:extLst>
                  <a:ext uri="{FF2B5EF4-FFF2-40B4-BE49-F238E27FC236}">
                    <a16:creationId xmlns:a16="http://schemas.microsoft.com/office/drawing/2014/main" id="{76CEB648-ABAB-996F-798B-EC372D766E28}"/>
                  </a:ext>
                </a:extLst>
              </p:cNvPr>
              <p:cNvSpPr/>
              <p:nvPr/>
            </p:nvSpPr>
            <p:spPr bwMode="gray">
              <a:xfrm rot="21206329">
                <a:off x="783747" y="3691802"/>
                <a:ext cx="153221" cy="156267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400">
                  <a:solidFill>
                    <a:schemeClr val="accent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83" name="Straight Connector 161">
                <a:extLst>
                  <a:ext uri="{FF2B5EF4-FFF2-40B4-BE49-F238E27FC236}">
                    <a16:creationId xmlns:a16="http://schemas.microsoft.com/office/drawing/2014/main" id="{DC39ADE7-F40C-BB32-F3B6-6AB0F4F30DEB}"/>
                  </a:ext>
                </a:extLst>
              </p:cNvPr>
              <p:cNvCxnSpPr>
                <a:cxnSpLocks/>
                <a:stCxn id="72" idx="6"/>
                <a:endCxn id="81" idx="2"/>
              </p:cNvCxnSpPr>
              <p:nvPr/>
            </p:nvCxnSpPr>
            <p:spPr bwMode="gray">
              <a:xfrm flipV="1">
                <a:off x="631045" y="4100991"/>
                <a:ext cx="152700" cy="9426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Straight Connector 162">
                <a:extLst>
                  <a:ext uri="{FF2B5EF4-FFF2-40B4-BE49-F238E27FC236}">
                    <a16:creationId xmlns:a16="http://schemas.microsoft.com/office/drawing/2014/main" id="{EEAC8AA2-6DF8-E95B-A2D1-1320DD23F648}"/>
                  </a:ext>
                </a:extLst>
              </p:cNvPr>
              <p:cNvCxnSpPr>
                <a:cxnSpLocks/>
                <a:stCxn id="73" idx="6"/>
                <a:endCxn id="82" idx="2"/>
              </p:cNvCxnSpPr>
              <p:nvPr/>
            </p:nvCxnSpPr>
            <p:spPr bwMode="gray">
              <a:xfrm>
                <a:off x="630546" y="3770363"/>
                <a:ext cx="153703" cy="8572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5" name="Oval 160">
                <a:extLst>
                  <a:ext uri="{FF2B5EF4-FFF2-40B4-BE49-F238E27FC236}">
                    <a16:creationId xmlns:a16="http://schemas.microsoft.com/office/drawing/2014/main" id="{5489982B-4984-2A87-3C50-E92C91FE6650}"/>
                  </a:ext>
                </a:extLst>
              </p:cNvPr>
              <p:cNvSpPr/>
              <p:nvPr/>
            </p:nvSpPr>
            <p:spPr bwMode="gray">
              <a:xfrm rot="21206329">
                <a:off x="801037" y="3367088"/>
                <a:ext cx="153221" cy="156267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400">
                  <a:solidFill>
                    <a:schemeClr val="accent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86" name="Straight Connector 162">
                <a:extLst>
                  <a:ext uri="{FF2B5EF4-FFF2-40B4-BE49-F238E27FC236}">
                    <a16:creationId xmlns:a16="http://schemas.microsoft.com/office/drawing/2014/main" id="{B3D97D53-F046-6179-E405-B52BA239F462}"/>
                  </a:ext>
                </a:extLst>
              </p:cNvPr>
              <p:cNvCxnSpPr>
                <a:cxnSpLocks/>
                <a:stCxn id="76" idx="6"/>
                <a:endCxn id="85" idx="2"/>
              </p:cNvCxnSpPr>
              <p:nvPr/>
            </p:nvCxnSpPr>
            <p:spPr bwMode="gray">
              <a:xfrm>
                <a:off x="647836" y="3445649"/>
                <a:ext cx="153703" cy="8572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Straight Connector 162">
                <a:extLst>
                  <a:ext uri="{FF2B5EF4-FFF2-40B4-BE49-F238E27FC236}">
                    <a16:creationId xmlns:a16="http://schemas.microsoft.com/office/drawing/2014/main" id="{16309D26-A71A-7844-2AB4-B406DA3F23AB}"/>
                  </a:ext>
                </a:extLst>
              </p:cNvPr>
              <p:cNvCxnSpPr>
                <a:cxnSpLocks/>
                <a:stCxn id="76" idx="5"/>
                <a:endCxn id="82" idx="2"/>
              </p:cNvCxnSpPr>
              <p:nvPr/>
            </p:nvCxnSpPr>
            <p:spPr bwMode="gray">
              <a:xfrm>
                <a:off x="631686" y="3503172"/>
                <a:ext cx="152564" cy="275763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Straight Connector 162">
                <a:extLst>
                  <a:ext uri="{FF2B5EF4-FFF2-40B4-BE49-F238E27FC236}">
                    <a16:creationId xmlns:a16="http://schemas.microsoft.com/office/drawing/2014/main" id="{24A79CA9-14C8-3A4E-9961-A88AEE53F46C}"/>
                  </a:ext>
                </a:extLst>
              </p:cNvPr>
              <p:cNvCxnSpPr>
                <a:cxnSpLocks/>
                <a:stCxn id="73" idx="5"/>
                <a:endCxn id="81" idx="1"/>
              </p:cNvCxnSpPr>
              <p:nvPr/>
            </p:nvCxnSpPr>
            <p:spPr bwMode="gray">
              <a:xfrm>
                <a:off x="614396" y="3827886"/>
                <a:ext cx="191787" cy="217854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Straight Connector 162">
                <a:extLst>
                  <a:ext uri="{FF2B5EF4-FFF2-40B4-BE49-F238E27FC236}">
                    <a16:creationId xmlns:a16="http://schemas.microsoft.com/office/drawing/2014/main" id="{2BBA55F6-9944-C8F0-0399-F286C653113B}"/>
                  </a:ext>
                </a:extLst>
              </p:cNvPr>
              <p:cNvCxnSpPr>
                <a:cxnSpLocks/>
                <a:stCxn id="73" idx="5"/>
                <a:endCxn id="85" idx="3"/>
              </p:cNvCxnSpPr>
              <p:nvPr/>
            </p:nvCxnSpPr>
            <p:spPr bwMode="gray">
              <a:xfrm flipV="1">
                <a:off x="614396" y="3506473"/>
                <a:ext cx="215576" cy="321413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62">
                <a:extLst>
                  <a:ext uri="{FF2B5EF4-FFF2-40B4-BE49-F238E27FC236}">
                    <a16:creationId xmlns:a16="http://schemas.microsoft.com/office/drawing/2014/main" id="{3AC34739-9988-B446-23B4-A740525CD373}"/>
                  </a:ext>
                </a:extLst>
              </p:cNvPr>
              <p:cNvCxnSpPr>
                <a:cxnSpLocks/>
                <a:stCxn id="72" idx="6"/>
                <a:endCxn id="82" idx="2"/>
              </p:cNvCxnSpPr>
              <p:nvPr/>
            </p:nvCxnSpPr>
            <p:spPr bwMode="gray">
              <a:xfrm flipV="1">
                <a:off x="631045" y="3778936"/>
                <a:ext cx="153204" cy="331481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Oval 155">
                <a:extLst>
                  <a:ext uri="{FF2B5EF4-FFF2-40B4-BE49-F238E27FC236}">
                    <a16:creationId xmlns:a16="http://schemas.microsoft.com/office/drawing/2014/main" id="{E9716923-3ACB-CD27-2892-551030C25A9C}"/>
                  </a:ext>
                </a:extLst>
              </p:cNvPr>
              <p:cNvSpPr/>
              <p:nvPr/>
            </p:nvSpPr>
            <p:spPr bwMode="gray">
              <a:xfrm>
                <a:off x="1065971" y="3893320"/>
                <a:ext cx="153221" cy="156267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400">
                  <a:solidFill>
                    <a:schemeClr val="accent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92" name="Oval 156">
                <a:extLst>
                  <a:ext uri="{FF2B5EF4-FFF2-40B4-BE49-F238E27FC236}">
                    <a16:creationId xmlns:a16="http://schemas.microsoft.com/office/drawing/2014/main" id="{06435F65-7119-D7A2-0941-1711868FE17D}"/>
                  </a:ext>
                </a:extLst>
              </p:cNvPr>
              <p:cNvSpPr/>
              <p:nvPr/>
            </p:nvSpPr>
            <p:spPr bwMode="gray">
              <a:xfrm>
                <a:off x="1067979" y="3581552"/>
                <a:ext cx="153221" cy="156267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400">
                  <a:solidFill>
                    <a:schemeClr val="accent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93" name="Straight Connector 157">
                <a:extLst>
                  <a:ext uri="{FF2B5EF4-FFF2-40B4-BE49-F238E27FC236}">
                    <a16:creationId xmlns:a16="http://schemas.microsoft.com/office/drawing/2014/main" id="{E1670B09-7287-BB81-05D2-F2C27CEBA56B}"/>
                  </a:ext>
                </a:extLst>
              </p:cNvPr>
              <p:cNvCxnSpPr>
                <a:cxnSpLocks/>
                <a:stCxn id="85" idx="6"/>
                <a:endCxn id="92" idx="1"/>
              </p:cNvCxnSpPr>
              <p:nvPr/>
            </p:nvCxnSpPr>
            <p:spPr bwMode="gray">
              <a:xfrm>
                <a:off x="953756" y="3436468"/>
                <a:ext cx="136662" cy="167970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Straight Connector 158">
                <a:extLst>
                  <a:ext uri="{FF2B5EF4-FFF2-40B4-BE49-F238E27FC236}">
                    <a16:creationId xmlns:a16="http://schemas.microsoft.com/office/drawing/2014/main" id="{C3A286A4-75B8-0255-8A87-649CB80560BE}"/>
                  </a:ext>
                </a:extLst>
              </p:cNvPr>
              <p:cNvCxnSpPr>
                <a:cxnSpLocks/>
                <a:stCxn id="81" idx="6"/>
                <a:endCxn id="91" idx="3"/>
              </p:cNvCxnSpPr>
              <p:nvPr/>
            </p:nvCxnSpPr>
            <p:spPr bwMode="gray">
              <a:xfrm flipV="1">
                <a:off x="936966" y="4026703"/>
                <a:ext cx="151443" cy="742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Straight Connector 158">
                <a:extLst>
                  <a:ext uri="{FF2B5EF4-FFF2-40B4-BE49-F238E27FC236}">
                    <a16:creationId xmlns:a16="http://schemas.microsoft.com/office/drawing/2014/main" id="{0F50C550-5511-5E17-F576-E12336810127}"/>
                  </a:ext>
                </a:extLst>
              </p:cNvPr>
              <p:cNvCxnSpPr>
                <a:cxnSpLocks/>
                <a:stCxn id="82" idx="5"/>
                <a:endCxn id="91" idx="1"/>
              </p:cNvCxnSpPr>
              <p:nvPr/>
            </p:nvCxnSpPr>
            <p:spPr bwMode="gray">
              <a:xfrm>
                <a:off x="920317" y="3818461"/>
                <a:ext cx="168092" cy="97743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Straight Connector 158">
                <a:extLst>
                  <a:ext uri="{FF2B5EF4-FFF2-40B4-BE49-F238E27FC236}">
                    <a16:creationId xmlns:a16="http://schemas.microsoft.com/office/drawing/2014/main" id="{5E024AB9-4B89-2FCE-8F90-DB31D4AECC2C}"/>
                  </a:ext>
                </a:extLst>
              </p:cNvPr>
              <p:cNvCxnSpPr>
                <a:cxnSpLocks/>
                <a:stCxn id="82" idx="6"/>
                <a:endCxn id="92" idx="2"/>
              </p:cNvCxnSpPr>
              <p:nvPr/>
            </p:nvCxnSpPr>
            <p:spPr bwMode="gray">
              <a:xfrm flipV="1">
                <a:off x="936467" y="3659687"/>
                <a:ext cx="131513" cy="101250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E6C2B76-E02F-447B-170B-CCE6971E1220}"/>
              </a:ext>
            </a:extLst>
          </p:cNvPr>
          <p:cNvGrpSpPr/>
          <p:nvPr/>
        </p:nvGrpSpPr>
        <p:grpSpPr>
          <a:xfrm>
            <a:off x="7551614" y="3682107"/>
            <a:ext cx="1118103" cy="1097330"/>
            <a:chOff x="12091988" y="31984207"/>
            <a:chExt cx="2582392" cy="253441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DE4492C-0FDF-3D0E-799E-59260A4657F7}"/>
                </a:ext>
              </a:extLst>
            </p:cNvPr>
            <p:cNvSpPr txBox="1"/>
            <p:nvPr/>
          </p:nvSpPr>
          <p:spPr>
            <a:xfrm>
              <a:off x="12091988" y="33310183"/>
              <a:ext cx="2582392" cy="1208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highlight>
                    <a:srgbClr val="FFFFFF"/>
                  </a:highlight>
                  <a:latin typeface="Siemens Sans" panose="02020500000000000000" pitchFamily="18" charset="0"/>
                </a:rPr>
                <a:t>TargetV</a:t>
              </a:r>
              <a:r>
                <a:rPr lang="en-US" sz="1400" dirty="0">
                  <a:highlight>
                    <a:srgbClr val="FFFFFF"/>
                  </a:highlight>
                  <a:latin typeface="Siemens Sans" panose="02020500000000000000" pitchFamily="18" charset="0"/>
                </a:rPr>
                <a:t> Device</a:t>
              </a:r>
              <a:endParaRPr lang="de-DE" sz="1400" dirty="0">
                <a:highlight>
                  <a:srgbClr val="FFFFFF"/>
                </a:highlight>
                <a:latin typeface="Siemens Sans" panose="02020500000000000000" pitchFamily="18" charset="0"/>
              </a:endParaRPr>
            </a:p>
          </p:txBody>
        </p:sp>
        <p:pic>
          <p:nvPicPr>
            <p:cNvPr id="99" name="Picture 14" descr="TargetV">
              <a:extLst>
                <a:ext uri="{FF2B5EF4-FFF2-40B4-BE49-F238E27FC236}">
                  <a16:creationId xmlns:a16="http://schemas.microsoft.com/office/drawing/2014/main" id="{DF660D25-A336-25B7-9430-6E630C6BE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5864" y="31984207"/>
              <a:ext cx="1342110" cy="1342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96560E6-98D9-9B7D-31CB-8701F2EE980B}"/>
              </a:ext>
            </a:extLst>
          </p:cNvPr>
          <p:cNvGrpSpPr/>
          <p:nvPr/>
        </p:nvGrpSpPr>
        <p:grpSpPr>
          <a:xfrm>
            <a:off x="6747792" y="5365220"/>
            <a:ext cx="2923505" cy="855769"/>
            <a:chOff x="15225597" y="32921208"/>
            <a:chExt cx="6073684" cy="1777890"/>
          </a:xfrm>
        </p:grpSpPr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152B7E89-44E5-8F88-FE96-323384C93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710779" y="32921208"/>
              <a:ext cx="2940763" cy="782404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B1196E3-EEAE-59E0-0935-84337B1D8E06}"/>
                </a:ext>
              </a:extLst>
            </p:cNvPr>
            <p:cNvSpPr txBox="1"/>
            <p:nvPr/>
          </p:nvSpPr>
          <p:spPr>
            <a:xfrm>
              <a:off x="15225597" y="33612090"/>
              <a:ext cx="6073684" cy="108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highlight>
                    <a:srgbClr val="FFFFFF"/>
                  </a:highlight>
                  <a:latin typeface="Siemens Sans" panose="02020500000000000000" pitchFamily="18" charset="0"/>
                </a:rPr>
                <a:t>Environmental Sensors</a:t>
              </a:r>
            </a:p>
            <a:p>
              <a:pPr algn="ctr"/>
              <a:r>
                <a:rPr lang="en-US" sz="1400" dirty="0">
                  <a:highlight>
                    <a:srgbClr val="FFFFFF"/>
                  </a:highlight>
                  <a:latin typeface="Siemens Sans" panose="02020500000000000000" pitchFamily="18" charset="0"/>
                </a:rPr>
                <a:t>(CO2, Temperature, Humidity)</a:t>
              </a:r>
              <a:endParaRPr lang="de-DE" sz="1400" dirty="0">
                <a:highlight>
                  <a:srgbClr val="FFFFFF"/>
                </a:highlight>
                <a:latin typeface="Siemens Sans" panose="02020500000000000000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611D5DA-F503-71C4-DD60-CB7E1B2DACAE}"/>
              </a:ext>
            </a:extLst>
          </p:cNvPr>
          <p:cNvGrpSpPr/>
          <p:nvPr/>
        </p:nvGrpSpPr>
        <p:grpSpPr>
          <a:xfrm>
            <a:off x="10098647" y="2075593"/>
            <a:ext cx="1541897" cy="1109120"/>
            <a:chOff x="25393780" y="34987505"/>
            <a:chExt cx="3008105" cy="216379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CC078D-CCFC-F511-A688-263076A3928C}"/>
                </a:ext>
              </a:extLst>
            </p:cNvPr>
            <p:cNvSpPr txBox="1"/>
            <p:nvPr/>
          </p:nvSpPr>
          <p:spPr>
            <a:xfrm>
              <a:off x="25393780" y="36130544"/>
              <a:ext cx="3008105" cy="1020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ighlight>
                    <a:srgbClr val="FFFFFF"/>
                  </a:highlight>
                  <a:latin typeface="Siemens Sans" panose="02020500000000000000" pitchFamily="18" charset="0"/>
                </a:rPr>
                <a:t>Presence-aware HVAC System</a:t>
              </a:r>
              <a:endParaRPr lang="de-DE" sz="1400" dirty="0">
                <a:highlight>
                  <a:srgbClr val="FFFFFF"/>
                </a:highlight>
                <a:latin typeface="Siemens Sans" panose="02020500000000000000" pitchFamily="18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282A683-C9AE-7790-5ABB-FFEC8BFBDE0D}"/>
                </a:ext>
              </a:extLst>
            </p:cNvPr>
            <p:cNvGrpSpPr/>
            <p:nvPr/>
          </p:nvGrpSpPr>
          <p:grpSpPr>
            <a:xfrm>
              <a:off x="26079720" y="34987505"/>
              <a:ext cx="1744309" cy="1625560"/>
              <a:chOff x="25658015" y="34899616"/>
              <a:chExt cx="1744309" cy="1625560"/>
            </a:xfrm>
          </p:grpSpPr>
          <p:pic>
            <p:nvPicPr>
              <p:cNvPr id="106" name="Graphic 105">
                <a:extLst>
                  <a:ext uri="{FF2B5EF4-FFF2-40B4-BE49-F238E27FC236}">
                    <a16:creationId xmlns:a16="http://schemas.microsoft.com/office/drawing/2014/main" id="{169AD371-26A4-6B38-4061-1C4D0AA58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5658015" y="35056061"/>
                <a:ext cx="1014009" cy="1469115"/>
              </a:xfrm>
              <a:prstGeom prst="rect">
                <a:avLst/>
              </a:prstGeom>
            </p:spPr>
          </p:pic>
          <p:pic>
            <p:nvPicPr>
              <p:cNvPr id="107" name="Graphic 106" descr="Windy with solid fill">
                <a:extLst>
                  <a:ext uri="{FF2B5EF4-FFF2-40B4-BE49-F238E27FC236}">
                    <a16:creationId xmlns:a16="http://schemas.microsoft.com/office/drawing/2014/main" id="{214C7D62-CAC2-CF5C-5832-11388979A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6672023" y="35476381"/>
                <a:ext cx="685535" cy="685535"/>
              </a:xfrm>
              <a:prstGeom prst="rect">
                <a:avLst/>
              </a:prstGeom>
            </p:spPr>
          </p:pic>
          <p:pic>
            <p:nvPicPr>
              <p:cNvPr id="108" name="Graphic 107" descr="Thermometer with solid fill">
                <a:extLst>
                  <a:ext uri="{FF2B5EF4-FFF2-40B4-BE49-F238E27FC236}">
                    <a16:creationId xmlns:a16="http://schemas.microsoft.com/office/drawing/2014/main" id="{C7245354-3DBC-2393-26F5-4FF0EA2C6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6716789" y="34899616"/>
                <a:ext cx="685535" cy="685535"/>
              </a:xfrm>
              <a:prstGeom prst="rect">
                <a:avLst/>
              </a:prstGeom>
            </p:spPr>
          </p:pic>
        </p:grp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6568203-0086-E96F-4485-6B085BCABA95}"/>
              </a:ext>
            </a:extLst>
          </p:cNvPr>
          <p:cNvCxnSpPr>
            <a:cxnSpLocks/>
          </p:cNvCxnSpPr>
          <p:nvPr/>
        </p:nvCxnSpPr>
        <p:spPr>
          <a:xfrm>
            <a:off x="6965190" y="4143342"/>
            <a:ext cx="52693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3986032-C072-B069-D2DD-E3B960713CFF}"/>
              </a:ext>
            </a:extLst>
          </p:cNvPr>
          <p:cNvCxnSpPr>
            <a:cxnSpLocks/>
          </p:cNvCxnSpPr>
          <p:nvPr/>
        </p:nvCxnSpPr>
        <p:spPr>
          <a:xfrm>
            <a:off x="7563435" y="3408151"/>
            <a:ext cx="218107" cy="28719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EC0E984-766F-8FBB-C21E-5B809A7FB447}"/>
              </a:ext>
            </a:extLst>
          </p:cNvPr>
          <p:cNvCxnSpPr>
            <a:cxnSpLocks/>
          </p:cNvCxnSpPr>
          <p:nvPr/>
        </p:nvCxnSpPr>
        <p:spPr>
          <a:xfrm flipH="1">
            <a:off x="8405992" y="3405306"/>
            <a:ext cx="215243" cy="27652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11D8A6C-CAEB-0DF8-94D3-05F053176D36}"/>
              </a:ext>
            </a:extLst>
          </p:cNvPr>
          <p:cNvCxnSpPr>
            <a:cxnSpLocks/>
          </p:cNvCxnSpPr>
          <p:nvPr/>
        </p:nvCxnSpPr>
        <p:spPr>
          <a:xfrm>
            <a:off x="8669138" y="4119322"/>
            <a:ext cx="52693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CC82388-9E38-6100-3108-C9C00C717307}"/>
              </a:ext>
            </a:extLst>
          </p:cNvPr>
          <p:cNvCxnSpPr>
            <a:cxnSpLocks/>
          </p:cNvCxnSpPr>
          <p:nvPr/>
        </p:nvCxnSpPr>
        <p:spPr>
          <a:xfrm flipV="1">
            <a:off x="10770008" y="3282376"/>
            <a:ext cx="0" cy="32738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255">
            <a:extLst>
              <a:ext uri="{FF2B5EF4-FFF2-40B4-BE49-F238E27FC236}">
                <a16:creationId xmlns:a16="http://schemas.microsoft.com/office/drawing/2014/main" id="{36141343-5472-9F99-7A6B-3D00AA082CB3}"/>
              </a:ext>
            </a:extLst>
          </p:cNvPr>
          <p:cNvSpPr/>
          <p:nvPr/>
        </p:nvSpPr>
        <p:spPr>
          <a:xfrm>
            <a:off x="9492442" y="3718865"/>
            <a:ext cx="1435681" cy="836662"/>
          </a:xfrm>
          <a:prstGeom prst="roundRect">
            <a:avLst/>
          </a:prstGeom>
          <a:noFill/>
          <a:ln w="76200">
            <a:solidFill>
              <a:schemeClr val="accent6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72000" rIns="108000" bIns="72000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DE" sz="1400" dirty="0">
                <a:solidFill>
                  <a:schemeClr val="tx1"/>
                </a:solidFill>
                <a:highlight>
                  <a:srgbClr val="FFFFFF"/>
                </a:highlight>
                <a:latin typeface="Siemens Sans" panose="02020500000000000000" pitchFamily="18" charset="0"/>
              </a:rPr>
              <a:t>Web of Things </a:t>
            </a:r>
          </a:p>
          <a:p>
            <a:pPr algn="ctr">
              <a:lnSpc>
                <a:spcPct val="150000"/>
              </a:lnSpc>
            </a:pPr>
            <a:r>
              <a:rPr lang="en-DE" sz="1400" dirty="0">
                <a:solidFill>
                  <a:schemeClr val="tx1"/>
                </a:solidFill>
                <a:highlight>
                  <a:srgbClr val="FFFFFF"/>
                </a:highlight>
                <a:latin typeface="Siemens Sans" panose="02020500000000000000" pitchFamily="18" charset="0"/>
              </a:rPr>
              <a:t>Servient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4CB516B-104F-7031-6B75-615888259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2672" y="4326730"/>
            <a:ext cx="477626" cy="553420"/>
          </a:xfrm>
          <a:prstGeom prst="rect">
            <a:avLst/>
          </a:prstGeom>
        </p:spPr>
      </p:pic>
      <p:pic>
        <p:nvPicPr>
          <p:cNvPr id="134" name="Picture 27" descr="Icon&#10;&#10;Description automatically generated">
            <a:extLst>
              <a:ext uri="{FF2B5EF4-FFF2-40B4-BE49-F238E27FC236}">
                <a16:creationId xmlns:a16="http://schemas.microsoft.com/office/drawing/2014/main" id="{7DAD908A-1503-97E7-39DE-0ECBB9FAD9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8370" y="3312344"/>
            <a:ext cx="432927" cy="548843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1C4412A-34B7-6ADC-1DC8-9272E58A600C}"/>
              </a:ext>
            </a:extLst>
          </p:cNvPr>
          <p:cNvGrpSpPr/>
          <p:nvPr/>
        </p:nvGrpSpPr>
        <p:grpSpPr>
          <a:xfrm>
            <a:off x="10282352" y="4980718"/>
            <a:ext cx="1203413" cy="1112216"/>
            <a:chOff x="18045060" y="21182370"/>
            <a:chExt cx="2920427" cy="2818315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4A7C92D-8BFE-4693-8B31-88F99C8BAF5A}"/>
                </a:ext>
              </a:extLst>
            </p:cNvPr>
            <p:cNvSpPr txBox="1"/>
            <p:nvPr/>
          </p:nvSpPr>
          <p:spPr>
            <a:xfrm>
              <a:off x="18045060" y="22128937"/>
              <a:ext cx="2920427" cy="1871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highlight>
                    <a:srgbClr val="FFFFFF"/>
                  </a:highlight>
                  <a:latin typeface="Siemens Sans" panose="02020500000000000000" pitchFamily="18" charset="0"/>
                </a:rPr>
                <a:t>Virtual Object </a:t>
              </a:r>
            </a:p>
            <a:p>
              <a:pPr algn="ctr"/>
              <a:r>
                <a:rPr lang="en-US" sz="1400" dirty="0">
                  <a:highlight>
                    <a:srgbClr val="FFFFFF"/>
                  </a:highlight>
                  <a:latin typeface="Siemens Sans" panose="02020500000000000000" pitchFamily="18" charset="0"/>
                </a:rPr>
                <a:t>Manager</a:t>
              </a:r>
              <a:endParaRPr lang="de-DE" sz="1400" dirty="0">
                <a:highlight>
                  <a:srgbClr val="FFFFFF"/>
                </a:highlight>
                <a:latin typeface="Siemens Sans" panose="02020500000000000000" pitchFamily="18" charset="0"/>
              </a:endParaRPr>
            </a:p>
          </p:txBody>
        </p:sp>
        <p:pic>
          <p:nvPicPr>
            <p:cNvPr id="137" name="Graphic 136" descr="Bank check outline">
              <a:extLst>
                <a:ext uri="{FF2B5EF4-FFF2-40B4-BE49-F238E27FC236}">
                  <a16:creationId xmlns:a16="http://schemas.microsoft.com/office/drawing/2014/main" id="{34A9587C-9CCE-027B-A963-E8FC42426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8810927" y="21182370"/>
              <a:ext cx="1318500" cy="1318498"/>
            </a:xfrm>
            <a:prstGeom prst="rect">
              <a:avLst/>
            </a:prstGeom>
          </p:spPr>
        </p:pic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FEEAAD0-4E2F-A0C7-4BD1-778B003F82EB}"/>
              </a:ext>
            </a:extLst>
          </p:cNvPr>
          <p:cNvCxnSpPr>
            <a:cxnSpLocks/>
          </p:cNvCxnSpPr>
          <p:nvPr/>
        </p:nvCxnSpPr>
        <p:spPr>
          <a:xfrm flipH="1" flipV="1">
            <a:off x="8117757" y="4815532"/>
            <a:ext cx="1360" cy="38723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267FBBB-BD1A-9C4C-7B95-C1B78FA80FFE}"/>
              </a:ext>
            </a:extLst>
          </p:cNvPr>
          <p:cNvCxnSpPr>
            <a:cxnSpLocks/>
          </p:cNvCxnSpPr>
          <p:nvPr/>
        </p:nvCxnSpPr>
        <p:spPr>
          <a:xfrm>
            <a:off x="10770008" y="4650347"/>
            <a:ext cx="0" cy="3303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BDE9FB90CDC47AB435D6E6CBDE1A8" ma:contentTypeVersion="6" ma:contentTypeDescription="Create a new document." ma:contentTypeScope="" ma:versionID="e3389d88cf774360390a2ce7f3965486">
  <xsd:schema xmlns:xsd="http://www.w3.org/2001/XMLSchema" xmlns:xs="http://www.w3.org/2001/XMLSchema" xmlns:p="http://schemas.microsoft.com/office/2006/metadata/properties" xmlns:ns2="66845b5e-fa34-4b1f-8f8b-26cba5ccac1e" xmlns:ns3="5833d097-ff57-4fa2-bc7e-8284c1364aed" targetNamespace="http://schemas.microsoft.com/office/2006/metadata/properties" ma:root="true" ma:fieldsID="68f229f2c8d1bdb19afeb964df7cc110" ns2:_="" ns3:_="">
    <xsd:import namespace="66845b5e-fa34-4b1f-8f8b-26cba5ccac1e"/>
    <xsd:import namespace="5833d097-ff57-4fa2-bc7e-8284c1364a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45b5e-fa34-4b1f-8f8b-26cba5ccac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3d097-ff57-4fa2-bc7e-8284c1364a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C83E39-856F-47FA-B47E-A29E5A6EED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5833d097-ff57-4fa2-bc7e-8284c1364aed"/>
    <ds:schemaRef ds:uri="66845b5e-fa34-4b1f-8f8b-26cba5ccac1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01D10A-8456-4EB9-B4F9-9148E9452A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8D4970-548D-43E4-A8EB-DACB165A2F23}">
  <ds:schemaRefs>
    <ds:schemaRef ds:uri="5833d097-ff57-4fa2-bc7e-8284c1364aed"/>
    <ds:schemaRef ds:uri="66845b5e-fa34-4b1f-8f8b-26cba5ccac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0</TotalTime>
  <Words>161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Siemens Sans</vt:lpstr>
      <vt:lpstr>Wingdings</vt:lpstr>
      <vt:lpstr>Office Theme</vt:lpstr>
      <vt:lpstr>Intelligent and Interoperable IoT Devices for Efficient Building Energy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Ren, Haoyu (FT RPD CED IIS-DE)</cp:lastModifiedBy>
  <cp:revision>2</cp:revision>
  <dcterms:created xsi:type="dcterms:W3CDTF">2024-09-04T13:22:45Z</dcterms:created>
  <dcterms:modified xsi:type="dcterms:W3CDTF">2024-11-26T15:33:37Z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0x01010065DBDE9FB90CDC47AB435D6E6CBDE1A8</vt:lpwstr>
  </property>
</Properties>
</file>