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51"/>
  </p:normalViewPr>
  <p:slideViewPr>
    <p:cSldViewPr snapToGrid="0" snapToObjects="1">
      <p:cViewPr varScale="1">
        <p:scale>
          <a:sx n="113" d="100"/>
          <a:sy n="113" d="100"/>
        </p:scale>
        <p:origin x="4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2021-03-17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discovery/issues/13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Discovery Issues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McCool,</a:t>
            </a:r>
            <a:r>
              <a:rPr lang="en-US" dirty="0"/>
              <a:t> Intel</a:t>
            </a:r>
          </a:p>
          <a:p>
            <a:r>
              <a:rPr lang="en-US" dirty="0"/>
              <a:t>17 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0286-B8E5-DB4D-9626-DF84975C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9DA4F-44F9-8141-81BC-F4607CAE3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890"/>
            <a:ext cx="10515600" cy="5048074"/>
          </a:xfrm>
        </p:spPr>
        <p:txBody>
          <a:bodyPr/>
          <a:lstStyle/>
          <a:p>
            <a:r>
              <a:rPr lang="en-US" dirty="0"/>
              <a:t>Exploration requires secure authentication and authorization before a TD is provided</a:t>
            </a:r>
          </a:p>
          <a:p>
            <a:r>
              <a:rPr lang="en-US" dirty="0"/>
              <a:t>How does a client know what security scheme is needed to fetch the TD without access to the TD???  (see </a:t>
            </a:r>
            <a:r>
              <a:rPr lang="en-US" dirty="0">
                <a:hlinkClick r:id="rId2"/>
              </a:rPr>
              <a:t>wot-discovery issue 135</a:t>
            </a:r>
            <a:r>
              <a:rPr lang="en-US" dirty="0"/>
              <a:t>)</a:t>
            </a:r>
          </a:p>
          <a:p>
            <a:r>
              <a:rPr lang="en-US" dirty="0"/>
              <a:t>Mostly a problem for self-description (directories can use </a:t>
            </a:r>
            <a:r>
              <a:rPr lang="en-US" dirty="0" err="1"/>
              <a:t>nosec</a:t>
            </a:r>
            <a:r>
              <a:rPr lang="en-US" dirty="0"/>
              <a:t> for the TD as it has no private information)</a:t>
            </a:r>
          </a:p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Specified default</a:t>
            </a:r>
          </a:p>
          <a:p>
            <a:pPr lvl="1"/>
            <a:r>
              <a:rPr lang="en-US" dirty="0"/>
              <a:t>Protocol-specific negotiation (e.g. HTTP headers)</a:t>
            </a:r>
          </a:p>
          <a:p>
            <a:pPr lvl="1"/>
            <a:r>
              <a:rPr lang="en-US" dirty="0"/>
              <a:t>Two-phase (proposed </a:t>
            </a:r>
            <a:r>
              <a:rPr lang="en-US"/>
              <a:t>in issue above)</a:t>
            </a:r>
            <a:endParaRPr lang="en-US" dirty="0"/>
          </a:p>
          <a:p>
            <a:pPr lvl="2"/>
            <a:r>
              <a:rPr lang="en-US" dirty="0"/>
              <a:t>Error response includes security scheme to fetch TD</a:t>
            </a:r>
          </a:p>
          <a:p>
            <a:pPr lvl="2"/>
            <a:r>
              <a:rPr lang="en-US" dirty="0"/>
              <a:t>But where does this scheme come from?  It is not given in the TD itself (meta-metadata)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E117B-7CEF-F348-B8EE-3CA26491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3EF50-966E-5D4E-8C9E-2DD2E288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C06E1B-FA6E-8E49-848E-A4D4F951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03AD-25E4-EB40-8A20-7807486B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FDDEB-A537-384F-8621-966A1CC2E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156"/>
            <a:ext cx="10515600" cy="5115807"/>
          </a:xfrm>
        </p:spPr>
        <p:txBody>
          <a:bodyPr/>
          <a:lstStyle/>
          <a:p>
            <a:r>
              <a:rPr lang="en-US" dirty="0"/>
              <a:t>Addressing </a:t>
            </a:r>
            <a:r>
              <a:rPr lang="en-US" dirty="0" err="1"/>
              <a:t>WebThings</a:t>
            </a:r>
            <a:r>
              <a:rPr lang="en-US" dirty="0"/>
              <a:t> feedback</a:t>
            </a:r>
          </a:p>
          <a:p>
            <a:pPr lvl="1"/>
            <a:r>
              <a:rPr lang="en-US" dirty="0"/>
              <a:t>Use of </a:t>
            </a:r>
            <a:r>
              <a:rPr lang="en-US" dirty="0" err="1"/>
              <a:t>mDNS</a:t>
            </a:r>
            <a:r>
              <a:rPr lang="en-US" dirty="0"/>
              <a:t> for local discovery</a:t>
            </a:r>
          </a:p>
          <a:p>
            <a:r>
              <a:rPr lang="en-US" dirty="0"/>
              <a:t>Addressing </a:t>
            </a:r>
            <a:r>
              <a:rPr lang="en-US" dirty="0" err="1"/>
              <a:t>CoreRD</a:t>
            </a:r>
            <a:r>
              <a:rPr lang="en-US" dirty="0"/>
              <a:t> feedback</a:t>
            </a:r>
          </a:p>
          <a:p>
            <a:pPr lvl="1"/>
            <a:r>
              <a:rPr lang="en-US" dirty="0"/>
              <a:t>We want to limit how much metadata is distributed/leaked in "introductions"</a:t>
            </a:r>
          </a:p>
          <a:p>
            <a:r>
              <a:rPr lang="en-US" dirty="0"/>
              <a:t>Directory Federation</a:t>
            </a:r>
          </a:p>
          <a:p>
            <a:pPr lvl="1"/>
            <a:r>
              <a:rPr lang="en-US" dirty="0"/>
              <a:t>Need link relation type to allow directories to point at other directories</a:t>
            </a:r>
          </a:p>
          <a:p>
            <a:pPr lvl="1"/>
            <a:r>
              <a:rPr lang="en-US" dirty="0"/>
              <a:t>Not clear how to do semantic summaries of the contents of directories</a:t>
            </a:r>
          </a:p>
          <a:p>
            <a:pPr lvl="1"/>
            <a:r>
              <a:rPr lang="en-US" dirty="0"/>
              <a:t>Consumer needs to follow links and send queries (if directory did it, it would be nicer for the consumer, but unfortunately this leads to amplification and can be exploited in a DoS attack)</a:t>
            </a:r>
          </a:p>
          <a:p>
            <a:r>
              <a:rPr lang="en-US" dirty="0"/>
              <a:t>Directory Semantic Extensions</a:t>
            </a:r>
          </a:p>
          <a:p>
            <a:pPr lvl="1"/>
            <a:r>
              <a:rPr lang="en-US" dirty="0"/>
              <a:t>Directory has a context, should be given an official URL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86E7E-620B-2542-94FB-7C1AB5BF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577B9-9F94-824F-9B6A-8E17BEBB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0D95A09-4AEB-3249-96DC-A8A9E08E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3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A6B7-CD3D-5349-8B80-23EC5C64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AD5A5-9F8D-4045-BAB7-AA21B6103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734"/>
            <a:ext cx="10515600" cy="5093230"/>
          </a:xfrm>
        </p:spPr>
        <p:txBody>
          <a:bodyPr/>
          <a:lstStyle/>
          <a:p>
            <a:r>
              <a:rPr lang="en-CA" dirty="0"/>
              <a:t>Framing</a:t>
            </a:r>
          </a:p>
          <a:p>
            <a:pPr lvl="1"/>
            <a:r>
              <a:rPr lang="en-CA" dirty="0"/>
              <a:t>Reserialization of TD and TD elements/fragments</a:t>
            </a:r>
          </a:p>
          <a:p>
            <a:pPr lvl="1"/>
            <a:r>
              <a:rPr lang="en-CA" dirty="0"/>
              <a:t>Needed for SPARQL queries and RDF round-tripping</a:t>
            </a:r>
          </a:p>
          <a:p>
            <a:r>
              <a:rPr lang="en-CA" dirty="0"/>
              <a:t>Pagination</a:t>
            </a:r>
          </a:p>
          <a:p>
            <a:r>
              <a:rPr lang="en-CA" dirty="0"/>
              <a:t>Signing and canonicalization</a:t>
            </a:r>
          </a:p>
          <a:p>
            <a:pPr lvl="1"/>
            <a:r>
              <a:rPr lang="en-CA" dirty="0"/>
              <a:t>JSON-LD stability, RDF round-tripping, metadata in "enhanced TDs"</a:t>
            </a:r>
          </a:p>
          <a:p>
            <a:r>
              <a:rPr lang="en-CA" dirty="0"/>
              <a:t>Validation</a:t>
            </a:r>
          </a:p>
          <a:p>
            <a:r>
              <a:rPr lang="en-CA" dirty="0"/>
              <a:t>Security and Privacy Considerations</a:t>
            </a:r>
          </a:p>
          <a:p>
            <a:r>
              <a:rPr lang="en-CA" dirty="0"/>
              <a:t>Geolocation</a:t>
            </a:r>
          </a:p>
          <a:p>
            <a:r>
              <a:rPr lang="en-CA" dirty="0"/>
              <a:t>JSON Path</a:t>
            </a:r>
          </a:p>
          <a:p>
            <a:r>
              <a:rPr lang="en-CA" dirty="0"/>
              <a:t>Security Bootstrapping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192B7-59ED-6246-8136-80517EAD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39DA6-27CC-F448-9D9D-E769BA0E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CD13DC-88C5-5149-9AA0-E9814A14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7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6BA6-FBA6-DF49-8C93-BFE62A80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C4FA1-9191-C346-867A-7098ADE5D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JSON-LD 1.1 Framing Document</a:t>
            </a:r>
          </a:p>
          <a:p>
            <a:pPr lvl="1"/>
            <a:r>
              <a:rPr lang="en-US" dirty="0"/>
              <a:t>Necessary for any kind of RDF processing that produces TDs compliant with the specification</a:t>
            </a:r>
          </a:p>
          <a:p>
            <a:pPr lvl="1"/>
            <a:r>
              <a:rPr lang="en-US" b="1" dirty="0"/>
              <a:t>In particular: </a:t>
            </a:r>
            <a:r>
              <a:rPr lang="en-US" dirty="0"/>
              <a:t>necessary for TD Directories to support SPARQL queries</a:t>
            </a:r>
          </a:p>
          <a:p>
            <a:r>
              <a:rPr lang="en-US" dirty="0"/>
              <a:t>Discussion:</a:t>
            </a:r>
          </a:p>
          <a:p>
            <a:pPr lvl="1"/>
            <a:r>
              <a:rPr lang="en-US" dirty="0"/>
              <a:t>Is this an implementation issue, or a spec issue?</a:t>
            </a:r>
          </a:p>
          <a:p>
            <a:pPr lvl="1"/>
            <a:r>
              <a:rPr lang="en-US" dirty="0"/>
              <a:t>Should we be publishing an "official" framing document?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8F215-2F97-BC42-B019-20D68860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29EB2-616F-3943-959E-961BF53E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0D0755-8E52-AE48-B458-BC406781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7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AC77-D171-1A46-B396-04EBB483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076E0-0A19-E242-84CD-F25C4AAFF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discussion recently about how to break up long responses with multiple TDs, or long TDs</a:t>
            </a:r>
          </a:p>
          <a:p>
            <a:r>
              <a:rPr lang="en-US" dirty="0"/>
              <a:t>Various options</a:t>
            </a:r>
          </a:p>
          <a:p>
            <a:r>
              <a:rPr lang="en-US" dirty="0"/>
              <a:t>Mostly we have focused on paging through TDs as opposed to breaking up long TDs</a:t>
            </a:r>
          </a:p>
          <a:p>
            <a:pPr lvl="1"/>
            <a:r>
              <a:rPr lang="en-US" dirty="0"/>
              <a:t>But then long TDs might break buffer limits, etc.</a:t>
            </a:r>
          </a:p>
          <a:p>
            <a:r>
              <a:rPr lang="en-US" dirty="0"/>
              <a:t>Problem is easier if we adopt standard but HTTP-specific pagination</a:t>
            </a:r>
          </a:p>
          <a:p>
            <a:pPr lvl="1"/>
            <a:r>
              <a:rPr lang="en-US" dirty="0"/>
              <a:t>Then pagination controls are handled in HTTP headers and do not complicate body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BBF2F-08FE-544E-A721-0857C509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FFBC4-5DB0-9245-A549-7CB692A0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A9A1654-C992-304E-8967-3AABAD7C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8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991E-0B6D-AE45-B9B3-DBC619CD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and Canonicalization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27B5E-6927-F546-AD43-B9D4860A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has been discussing adding signing to preserve TD integrity</a:t>
            </a:r>
          </a:p>
          <a:p>
            <a:r>
              <a:rPr lang="en-US" dirty="0"/>
              <a:t>This requires a canonical form of TDs</a:t>
            </a:r>
          </a:p>
          <a:p>
            <a:pPr lvl="1"/>
            <a:r>
              <a:rPr lang="en-US" dirty="0"/>
              <a:t>Needs to be specified in TD spec</a:t>
            </a:r>
          </a:p>
          <a:p>
            <a:pPr lvl="1"/>
            <a:r>
              <a:rPr lang="en-US" dirty="0"/>
              <a:t>Foundation is JSON canonicalization, but TD-specific elaborations needed, for example, the handling of default values, ordering to simplify processing, etc.</a:t>
            </a:r>
          </a:p>
          <a:p>
            <a:r>
              <a:rPr lang="en-US" dirty="0"/>
              <a:t>Various other operations might break signing:</a:t>
            </a:r>
          </a:p>
          <a:p>
            <a:pPr lvl="1"/>
            <a:r>
              <a:rPr lang="en-US" dirty="0"/>
              <a:t>Insertion of metadata by directories in TDs ("enhanced TDs")</a:t>
            </a:r>
          </a:p>
          <a:p>
            <a:pPr lvl="1"/>
            <a:r>
              <a:rPr lang="en-US" dirty="0"/>
              <a:t>Protocol translation</a:t>
            </a:r>
          </a:p>
          <a:p>
            <a:r>
              <a:rPr lang="en-US" dirty="0"/>
              <a:t>Modification of TDs can be handled by chaining</a:t>
            </a:r>
          </a:p>
          <a:p>
            <a:r>
              <a:rPr lang="en-US" dirty="0"/>
              <a:t>Also need to consider whether outputs of SPARQL queries need to be canonicalized, signed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44699-026E-B64A-A5A4-4B6D8DA8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33DD2-B0D6-AF43-B655-302A4BD0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A28C26-7658-7246-BB15-6D803107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7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6419-04B4-6C4D-BFDC-6B950D10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3C0EF-346D-7F43-989A-B96F18711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formal definition of "TD Validation" is needed</a:t>
            </a:r>
          </a:p>
          <a:p>
            <a:r>
              <a:rPr lang="en-US" dirty="0"/>
              <a:t>This is because directories should only store "valid" TDs</a:t>
            </a:r>
          </a:p>
          <a:p>
            <a:r>
              <a:rPr lang="en-US" dirty="0"/>
              <a:t>Of course a valid TD is one that "satisfies the TD specification" but not everything in the spec can be validated just by looking at the TD</a:t>
            </a:r>
          </a:p>
          <a:p>
            <a:r>
              <a:rPr lang="en-US" dirty="0"/>
              <a:t>Some things such as validating semantic extensions are too expensive to justify</a:t>
            </a:r>
          </a:p>
          <a:p>
            <a:r>
              <a:rPr lang="en-US" b="1" dirty="0"/>
              <a:t>Proposal: </a:t>
            </a:r>
            <a:r>
              <a:rPr lang="en-US" dirty="0"/>
              <a:t>Define a subset of assertions that can be validated just by using JSON Schema (we already know this subset).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D950D-4116-8E4B-880D-6A18C214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24B92-6815-414C-8310-8A08A517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B8D9D0B-64A4-AC42-8B16-29D5CE2F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2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0BDB-1D80-3243-972E-5714A6DC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Privacy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08AF-3509-7649-870C-30AB8DCDB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Contexts: Institutional, Personal, various combinations</a:t>
            </a:r>
          </a:p>
          <a:p>
            <a:r>
              <a:rPr lang="en-US" dirty="0"/>
              <a:t>Security and Privacy Considerations</a:t>
            </a:r>
          </a:p>
          <a:p>
            <a:pPr lvl="1"/>
            <a:r>
              <a:rPr lang="en-US" dirty="0"/>
              <a:t>Mitigating denial of service attacks (security)</a:t>
            </a:r>
          </a:p>
          <a:p>
            <a:pPr lvl="1"/>
            <a:r>
              <a:rPr lang="en-US" dirty="0"/>
              <a:t>Protection against location tracking (privacy)</a:t>
            </a:r>
          </a:p>
          <a:p>
            <a:r>
              <a:rPr lang="en-US" dirty="0"/>
              <a:t>Other issues</a:t>
            </a:r>
          </a:p>
          <a:p>
            <a:pPr lvl="1"/>
            <a:r>
              <a:rPr lang="en-US" dirty="0"/>
              <a:t>What authentication and authorization are suitable for directories, in what circumstances?</a:t>
            </a:r>
          </a:p>
          <a:p>
            <a:pPr lvl="1"/>
            <a:r>
              <a:rPr lang="en-US" dirty="0"/>
              <a:t>Protection against code-injection attacks (e.g. JSON Path)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24CB1-214B-C64C-9CDF-26F2893A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2ECE6-D68E-5641-A118-27B7C7DB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164D9D-8914-9945-9B5C-A9C15F25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4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43D7-E09C-814D-8693-8A1E70B8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C7AC1-533F-F648-865F-A663DEE75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Information Model</a:t>
            </a:r>
          </a:p>
          <a:p>
            <a:pPr lvl="1"/>
            <a:r>
              <a:rPr lang="en-US" dirty="0"/>
              <a:t>How geolocation data is to be encoded in TDs</a:t>
            </a:r>
          </a:p>
          <a:p>
            <a:pPr lvl="1"/>
            <a:r>
              <a:rPr lang="en-US" dirty="0"/>
              <a:t>Needs to be flexible enough to handle both static and dynamic situations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Model</a:t>
            </a:r>
          </a:p>
          <a:p>
            <a:pPr lvl="1"/>
            <a:r>
              <a:rPr lang="en-US" dirty="0"/>
              <a:t>How geolocation data can be used during discovery to filter results</a:t>
            </a:r>
          </a:p>
          <a:p>
            <a:pPr lvl="1"/>
            <a:r>
              <a:rPr lang="en-US" dirty="0"/>
              <a:t>In dynamic situations, don't necessarily want to have to update directories constantly</a:t>
            </a:r>
          </a:p>
          <a:p>
            <a:pPr lvl="1"/>
            <a:r>
              <a:rPr lang="en-US" dirty="0"/>
              <a:t>Don't want directories to have to contact Things themselves during queries</a:t>
            </a:r>
          </a:p>
          <a:p>
            <a:pPr marL="0" indent="0">
              <a:buNone/>
            </a:pPr>
            <a:r>
              <a:rPr lang="en-US" dirty="0"/>
              <a:t>Proposal: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/w3c/wot-discovery/blob/main/proposals/</a:t>
            </a:r>
            <a:r>
              <a:rPr lang="en-US" dirty="0" err="1"/>
              <a:t>geolocation.md</a:t>
            </a:r>
            <a:endParaRPr lang="en-US" dirty="0"/>
          </a:p>
          <a:p>
            <a:pPr lvl="1"/>
            <a:r>
              <a:rPr lang="en-US" dirty="0"/>
              <a:t>So far, information model only; query model WIP</a:t>
            </a:r>
          </a:p>
          <a:p>
            <a:pPr lvl="1"/>
            <a:r>
              <a:rPr lang="en-US" dirty="0"/>
              <a:t>Needs to be aligned with existing geolocation standards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4C10A-8A54-FE4D-AC15-6F717C7F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E954E-D6F2-424C-B96D-2CBB8705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C093FEE-62AF-3D4C-ABB8-52CBEA51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2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BA02-AD81-664F-8C47-3643A530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F9171-8770-F046-98F7-1869685B7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support is </a:t>
            </a:r>
            <a:r>
              <a:rPr lang="en-US" i="1" dirty="0"/>
              <a:t>required</a:t>
            </a:r>
          </a:p>
          <a:p>
            <a:r>
              <a:rPr lang="en-US" dirty="0"/>
              <a:t>Popular, nicer syntax for JSON content like TDs</a:t>
            </a:r>
          </a:p>
          <a:p>
            <a:r>
              <a:rPr lang="en-US" dirty="0"/>
              <a:t>To use in Directory API, need formal specification</a:t>
            </a:r>
          </a:p>
          <a:p>
            <a:pPr lvl="1"/>
            <a:r>
              <a:rPr lang="en-US" dirty="0"/>
              <a:t>Ideally an external specification we can simply cite</a:t>
            </a:r>
          </a:p>
          <a:p>
            <a:r>
              <a:rPr lang="en-US" dirty="0"/>
              <a:t>Need certain issues like JavaScript code injection addressed</a:t>
            </a:r>
          </a:p>
          <a:p>
            <a:r>
              <a:rPr lang="en-US" dirty="0"/>
              <a:t>IETF proposal is a good start: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ietf-wg-jsonpath.github.io</a:t>
            </a:r>
            <a:r>
              <a:rPr lang="en-US" dirty="0"/>
              <a:t>/draft-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jsonpath-jsonpath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However we will have to discuss timing of when and if this will become an actual standard</a:t>
            </a:r>
          </a:p>
          <a:p>
            <a:r>
              <a:rPr lang="en-US" dirty="0"/>
              <a:t>Fallback would be to use XPath, which is (mostly) equivalent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28C27-92A3-B84C-B889-2BE6B92A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8C800-F064-7949-9C00-C4408CA8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B94421F-57F5-F946-AB5C-F25E6EDC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1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F038A28-D6FA-EA47-A702-194D6D433751}" vid="{6C1D8679-B121-8E40-B742-2A1F72F48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WoT-Template</Template>
  <TotalTime>123</TotalTime>
  <Words>945</Words>
  <Application>Microsoft Macintosh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Discovery Issues</vt:lpstr>
      <vt:lpstr>Summary</vt:lpstr>
      <vt:lpstr>Framing</vt:lpstr>
      <vt:lpstr>Pagination</vt:lpstr>
      <vt:lpstr>Signing and Canonicalization</vt:lpstr>
      <vt:lpstr>Validation</vt:lpstr>
      <vt:lpstr>Security and Privacy Considerations</vt:lpstr>
      <vt:lpstr>Geolocation</vt:lpstr>
      <vt:lpstr>JSON Path</vt:lpstr>
      <vt:lpstr>Security Bootstrapping</vt:lpstr>
      <vt:lpstr>Other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keywords>CTPClassification=CTP_NT</cp:keywords>
  <cp:lastModifiedBy>Mccool, Michael</cp:lastModifiedBy>
  <cp:revision>16</cp:revision>
  <dcterms:created xsi:type="dcterms:W3CDTF">2020-06-08T02:25:48Z</dcterms:created>
  <dcterms:modified xsi:type="dcterms:W3CDTF">2021-03-17T11:47:42Z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b4c1c6ab-f7f2-4b8b-9b67-d88391ab6f01</vt:lpwstr>
  </property>
  <property fmtid="{D5CDD505-2E9C-101B-9397-08002B2CF9AE}" pid="3" name="CTP_TimeStamp">
    <vt:lpwstr>2020-06-08 02:31:08Z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