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8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2022-09-14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2022-09-14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2022-09-14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2022-09-14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2022-09-14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2022-09-14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2022-09-14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2022-09-14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2022-09-14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2022-09-14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2022-09-14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2022/09/TPAC/healt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Consortium/cep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remote-meetings/" TargetMode="External"/><Relationship Id="rId2" Type="http://schemas.openxmlformats.org/officeDocument/2006/relationships/hyperlink" Target="https://www.w3.org/TR/remote-meetings/#creating-accessible-content-for-remote-meetin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F2F_meeting,_September_202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ur01.safelinks.protection.outlook.com/?url=https%3A%2F%2Fwww.w3.org%2Fevents%2Fmeetings%2Ff243730c-747a-4966-9b43-b18a6e53c44f&amp;data=05%7C01%7Csebastian.kaebisch%40siemens.com%7C1758c88a03754d0c1b6e08da96513911%7C38ae3bcd95794fd4addab42e1495d55a%7C1%7C0%7C637987572841824334%7CUnknown%7CTWFpbGZsb3d8eyJWIjoiMC4wLjAwMDAiLCJQIjoiV2luMzIiLCJBTiI6Ik1haWwiLCJXVCI6Mn0%3D%7C3000%7C%7C%7C&amp;sdata=WAviWp%2FLLj4V%2B5waYiawnIGf3ZBUvSkxzkai9vPhHwA%3D&amp;reserved=0" TargetMode="External"/><Relationship Id="rId2" Type="http://schemas.openxmlformats.org/officeDocument/2006/relationships/hyperlink" Target="https://www.w3.org/events/meetings/03807e2f-01bb-4572-8261-3fcde9c9cf3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2-09-hybrid-f2f" TargetMode="External"/><Relationship Id="rId2" Type="http://schemas.openxmlformats.org/officeDocument/2006/relationships/hyperlink" Target="https://www.w3.org/WoT/IG/wiki/F2F_meeting,_September_20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TPAC – 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Sebastian Kaebisch</a:t>
            </a:r>
          </a:p>
          <a:p>
            <a:r>
              <a:rPr lang="en-US" dirty="0"/>
              <a:t>14 September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B222-847E-2530-1E5E-56190271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BA208-BFB6-5343-3FDF-A27C2B65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While attending TPAC, follow the 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  <a:hlinkClick r:id="rId2"/>
              </a:rPr>
              <a:t>Health Rules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:</a:t>
            </a:r>
          </a:p>
          <a:p>
            <a:pPr lvl="1"/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Authorized masks are required indoors at all time (no exceptions)</a:t>
            </a:r>
          </a:p>
          <a:p>
            <a:pPr marL="668338" lvl="1" indent="-215900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	</a:t>
            </a:r>
            <a:r>
              <a:rPr lang="en-CA" sz="1800" b="0" i="1" dirty="0">
                <a:solidFill>
                  <a:srgbClr val="000000"/>
                </a:solidFill>
                <a:effectLst/>
                <a:latin typeface="My Lato"/>
              </a:rPr>
              <a:t>If you need to remove your mask during a meeting, keep it short (but keep enjoying that water/coffee)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Daily test is expected</a:t>
            </a:r>
          </a:p>
          <a:p>
            <a:pPr marL="0" indent="0" algn="l">
              <a:buNone/>
            </a:pPr>
            <a:r>
              <a:rPr lang="en-CA" dirty="0">
                <a:solidFill>
                  <a:srgbClr val="000000"/>
                </a:solidFill>
                <a:latin typeface="My Lato"/>
              </a:rPr>
              <a:t>P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articipants' needs for physical distancing and other accommodations or precautions due to health concerns should be respected.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Lunch boxes will be provided for inside or outside. There is limited outdoor seating at the hotel but there are public parks within a 10-minute walk.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B3D3C-9103-3DE8-7E4F-521E3B62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BD28F-7E64-B0F0-3446-C59B54B9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BD64C2-5618-6750-DA18-ED9DFAD6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8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A464-8593-2CFF-52B1-89C6A46F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99DE-8EF6-DE2B-D0D8-75D277C2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  <a:hlinkClick r:id="rId2"/>
              </a:rPr>
              <a:t>Code of Ethics and Professional Conduct</a:t>
            </a:r>
            <a:endParaRPr lang="en-CA" b="0" i="0" dirty="0">
              <a:solidFill>
                <a:srgbClr val="000000"/>
              </a:solidFill>
              <a:effectLst/>
              <a:latin typeface="My Lato"/>
            </a:endParaRP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It’s one Web, so let’s keep working together: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Appreciate and accommodate our similarities and differences, be inclusive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Have empathy when discussing sensitive issues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Treat everyone with respect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Be honest, be truthful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Be aware of how much time is taken 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Be sensitive to language differences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Respect confidentiality and privacy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ABF9F-0F7F-C89E-A8AE-48442216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70CDE-6198-A4EB-5794-5B7C7228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B66255-7FC2-F70A-D696-768CA70C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3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EFB2-AA5A-9BFA-35A0-AE45E721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Accessibilty</a:t>
            </a:r>
            <a:r>
              <a:rPr lang="en-US" dirty="0"/>
              <a:t> and Internationalization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8FFA-F0AE-6125-ADBE-9A424AFE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English is not the primary language of all participants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My Lato"/>
              </a:rPr>
              <a:t>A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void idiomatic expressions and speak slowly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If you’re doing a presentation to the Group: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latin typeface="My Lato"/>
              </a:rPr>
              <a:t>C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onsider pre-recording (gain time and facilitate remote participants)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Describe the slides if there are graphics and indicate out loud each slide transition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Follow the guidance in 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  <a:hlinkClick r:id="rId2"/>
              </a:rPr>
              <a:t>How to Make Your Presentations Accessible to All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 and 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  <a:hlinkClick r:id="rId3"/>
              </a:rPr>
              <a:t>Accessibility of Remote Meetings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, especially 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  <a:hlinkClick r:id="rId2"/>
              </a:rPr>
              <a:t>Creating accessible content for remote meetings</a:t>
            </a:r>
            <a:endParaRPr lang="en-CA" b="0" i="0" dirty="0">
              <a:solidFill>
                <a:srgbClr val="000000"/>
              </a:solidFill>
              <a:effectLst/>
              <a:latin typeface="My 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Capt</a:t>
            </a:r>
            <a:r>
              <a:rPr lang="en-CA" dirty="0">
                <a:solidFill>
                  <a:srgbClr val="000000"/>
                </a:solidFill>
                <a:latin typeface="My Lato"/>
              </a:rPr>
              <a:t>ions will be enabled during sessions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latin typeface="My Lato"/>
              </a:rPr>
              <a:t>Please respect queue</a:t>
            </a:r>
            <a:endParaRPr lang="en-CA" b="0" i="0" dirty="0">
              <a:solidFill>
                <a:srgbClr val="000000"/>
              </a:solidFill>
              <a:effectLst/>
              <a:latin typeface="My Lato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8E872-A24F-9FEE-E69E-08B21B64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76572-D1A0-D446-8DA8-D0D4661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40700E-244D-CED4-0C9E-AE77538D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3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Tuesday Sept 6 (2h)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Next Charter Proposals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Accessibility Joint Call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Wednesday Sept 7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Deliverables Status Review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Next Charter Proposals</a:t>
            </a:r>
          </a:p>
          <a:p>
            <a:r>
              <a:rPr lang="en-CA" sz="2400" dirty="0">
                <a:solidFill>
                  <a:schemeClr val="bg2">
                    <a:lumMod val="90000"/>
                  </a:schemeClr>
                </a:solidFill>
              </a:rPr>
              <a:t>Monday Sept 12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Deliverable Progress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Next Charter Discussion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Liaisons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2022-09-14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Wednesday Sept 14 (1h55m+1h)</a:t>
            </a:r>
          </a:p>
          <a:p>
            <a:pPr lvl="1"/>
            <a:r>
              <a:rPr lang="en-CA" dirty="0"/>
              <a:t>Joint Calls</a:t>
            </a:r>
          </a:p>
          <a:p>
            <a:pPr lvl="1"/>
            <a:r>
              <a:rPr lang="en-CA" dirty="0"/>
              <a:t>Breakout: Demos</a:t>
            </a:r>
          </a:p>
          <a:p>
            <a:r>
              <a:rPr lang="en-CA" dirty="0"/>
              <a:t>Tuesday Sept 20 (1h55m)</a:t>
            </a:r>
          </a:p>
          <a:p>
            <a:pPr lvl="1"/>
            <a:r>
              <a:rPr lang="en-CA" dirty="0"/>
              <a:t>WoT CG/Marketing Split (1/2)</a:t>
            </a:r>
          </a:p>
          <a:p>
            <a:pPr lvl="1"/>
            <a:r>
              <a:rPr lang="en-CA" dirty="0"/>
              <a:t>OPC UA</a:t>
            </a:r>
          </a:p>
          <a:p>
            <a:r>
              <a:rPr lang="en-CA" dirty="0"/>
              <a:t>Wednesday Sept 21 (1h55m)</a:t>
            </a:r>
          </a:p>
          <a:p>
            <a:pPr lvl="1"/>
            <a:r>
              <a:rPr lang="en-CA" dirty="0"/>
              <a:t>CR Transition Resolutions</a:t>
            </a:r>
          </a:p>
          <a:p>
            <a:r>
              <a:rPr lang="en-CA" dirty="0"/>
              <a:t>Thursday Sept 22 (1h55m)</a:t>
            </a:r>
          </a:p>
          <a:p>
            <a:pPr lvl="1"/>
            <a:r>
              <a:rPr lang="en-CA" dirty="0"/>
              <a:t>WoT CG/Marketing Split (2/2)</a:t>
            </a:r>
          </a:p>
          <a:p>
            <a:pPr lvl="1"/>
            <a:r>
              <a:rPr lang="en-CA" dirty="0"/>
              <a:t>Finalize Next Charter Deliverables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Monday Sept 12 (1h50m)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TPAC Day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15436" cy="4665661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8:05-8:15: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Opening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(10m) – Sebastian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8:15-8:45: </a:t>
            </a:r>
            <a:r>
              <a:rPr lang="en-CA" b="1" dirty="0">
                <a:solidFill>
                  <a:srgbClr val="252525"/>
                </a:solidFill>
                <a:latin typeface="Arial" panose="020B0604020202020204" pitchFamily="34" charset="0"/>
              </a:rPr>
              <a:t>Short WoT intro and latest about WoT WG/IG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- McCool </a:t>
            </a:r>
          </a:p>
          <a:p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8:45-9:05: </a:t>
            </a:r>
            <a:r>
              <a:rPr lang="en-CA" b="1" dirty="0">
                <a:solidFill>
                  <a:srgbClr val="252525"/>
                </a:solidFill>
                <a:latin typeface="Arial" panose="020B0604020202020204" pitchFamily="34" charset="0"/>
              </a:rPr>
              <a:t>Latest about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WoT CG (15m)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r>
              <a:rPr lang="en-CA" dirty="0" err="1">
                <a:solidFill>
                  <a:srgbClr val="252525"/>
                </a:solidFill>
                <a:latin typeface="Arial" panose="020B0604020202020204" pitchFamily="34" charset="0"/>
              </a:rPr>
              <a:t>Ege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 / Cristiano</a:t>
            </a:r>
          </a:p>
          <a:p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9:05-9:25: </a:t>
            </a:r>
            <a:r>
              <a:rPr lang="en-CA" b="1" dirty="0">
                <a:solidFill>
                  <a:srgbClr val="252525"/>
                </a:solidFill>
                <a:latin typeface="Arial" panose="020B0604020202020204" pitchFamily="34" charset="0"/>
              </a:rPr>
              <a:t>Latest about </a:t>
            </a:r>
            <a:r>
              <a:rPr lang="de-DE" b="1" dirty="0">
                <a:solidFill>
                  <a:srgbClr val="252525"/>
                </a:solidFill>
                <a:latin typeface="Arial" panose="020B0604020202020204" pitchFamily="34" charset="0"/>
              </a:rPr>
              <a:t>WoT </a:t>
            </a:r>
            <a:r>
              <a:rPr lang="de-DE" b="1" dirty="0" err="1">
                <a:solidFill>
                  <a:srgbClr val="252525"/>
                </a:solidFill>
                <a:latin typeface="Arial" panose="020B0604020202020204" pitchFamily="34" charset="0"/>
              </a:rPr>
              <a:t>Japanese</a:t>
            </a:r>
            <a:r>
              <a:rPr lang="de-DE" b="1" dirty="0">
                <a:solidFill>
                  <a:srgbClr val="252525"/>
                </a:solidFill>
                <a:latin typeface="Arial" panose="020B0604020202020204" pitchFamily="34" charset="0"/>
              </a:rPr>
              <a:t> CG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CA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Tomoaki-san</a:t>
            </a:r>
            <a:endParaRPr lang="en-CA" b="1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 marL="285750" indent="-285750"/>
            <a:r>
              <a:rPr lang="en-CA" dirty="0">
                <a:latin typeface="Arial" panose="020B0604020202020204" pitchFamily="34" charset="0"/>
              </a:rPr>
              <a:t>9:25-9:55: </a:t>
            </a:r>
            <a:r>
              <a:rPr lang="en-CA" b="1" dirty="0">
                <a:latin typeface="Arial" panose="020B0604020202020204" pitchFamily="34" charset="0"/>
              </a:rPr>
              <a:t>Latest about DID and VC 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– Manu</a:t>
            </a:r>
            <a:b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</a:br>
            <a:endParaRPr lang="en-CA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CA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CA" b="1" i="0" dirty="0">
                <a:effectLst/>
                <a:latin typeface="Arial" panose="020B0604020202020204" pitchFamily="34" charset="0"/>
              </a:rPr>
              <a:t>Today’s breakout sessions:</a:t>
            </a:r>
          </a:p>
          <a:p>
            <a:r>
              <a:rPr lang="en-CA" i="0" dirty="0">
                <a:effectLst/>
                <a:latin typeface="Arial" panose="020B0604020202020204" pitchFamily="34" charset="0"/>
              </a:rPr>
              <a:t>15:00-16:00: </a:t>
            </a:r>
            <a:r>
              <a:rPr lang="en-CA" i="0" dirty="0">
                <a:effectLst/>
                <a:latin typeface="Arial" panose="020B0604020202020204" pitchFamily="34" charset="0"/>
                <a:hlinkClick r:id="rId2"/>
              </a:rPr>
              <a:t>WoT demo sessions </a:t>
            </a:r>
            <a:endParaRPr lang="en-CA" i="0" dirty="0">
              <a:effectLst/>
              <a:latin typeface="Arial" panose="020B0604020202020204" pitchFamily="34" charset="0"/>
            </a:endParaRPr>
          </a:p>
          <a:p>
            <a:r>
              <a:rPr lang="de-D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16:30-17:30</a:t>
            </a:r>
            <a:r>
              <a:rPr lang="en-CA" b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Smart City</a:t>
            </a:r>
            <a:endParaRPr lang="en-CA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https://www.w3.org/WoT/IG/wiki/F2F_meeting,_September_2022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https://github.com/w3c/wot/tree/main/PRESENTATIONS/2022-09-hybrid-f2f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(will be renamed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2022-09-14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637</Words>
  <Application>Microsoft Macintosh PowerPoint</Application>
  <PresentationFormat>Breitbild</PresentationFormat>
  <Paragraphs>92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My Lato</vt:lpstr>
      <vt:lpstr>Office Theme</vt:lpstr>
      <vt:lpstr>WoT Virtual F2F TPAC – Day 2</vt:lpstr>
      <vt:lpstr>Safety Reminders</vt:lpstr>
      <vt:lpstr>Code of Conduct</vt:lpstr>
      <vt:lpstr>Accessibilty and Internationalization</vt:lpstr>
      <vt:lpstr>Agenda</vt:lpstr>
      <vt:lpstr>Monday Sept 12 (1h50m)  TPAC Day 2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Kaebisch, Sebastian (T CED EWT-DE)</cp:lastModifiedBy>
  <cp:revision>36</cp:revision>
  <dcterms:created xsi:type="dcterms:W3CDTF">2021-03-09T15:46:26Z</dcterms:created>
  <dcterms:modified xsi:type="dcterms:W3CDTF">2022-09-14T13:27:56Z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2022-09-14T12:51:18Z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315e1026-0f03-44b9-862c-8e22fb9f420b</vt:lpwstr>
  </property>
  <property fmtid="{D5CDD505-2E9C-101B-9397-08002B2CF9AE}" pid="8" name="MSIP_Label_9d258917-277f-42cd-a3cd-14c4e9ee58bc_ContentBits">
    <vt:lpwstr>0</vt:lpwstr>
  </property>
</Properties>
</file>