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3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11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w3.org/Archives/Member/member-wot-ig/2022Sep/001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Post-TPAC –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21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Tuesday Sept 6 (2h)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Accessibility Joint Call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7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Deliverables Status Review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r>
              <a:rPr lang="en-CA" sz="2400" dirty="0">
                <a:solidFill>
                  <a:schemeClr val="bg2">
                    <a:lumMod val="90000"/>
                  </a:schemeClr>
                </a:solidFill>
              </a:rPr>
              <a:t>Monday Sept 12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 Progress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Discussion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14 (1h55m+1h)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Joint Calls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Breakout: Demos</a:t>
            </a:r>
          </a:p>
          <a:p>
            <a:r>
              <a:rPr lang="en-CA" strike="sngStrike" dirty="0">
                <a:solidFill>
                  <a:schemeClr val="bg2">
                    <a:lumMod val="90000"/>
                  </a:schemeClr>
                </a:solidFill>
              </a:rPr>
              <a:t>Tuesday Sept 20 (1h55m)</a:t>
            </a:r>
          </a:p>
          <a:p>
            <a:r>
              <a:rPr lang="en-CA" b="1" dirty="0"/>
              <a:t>Wednesday Sept 21 (1h55m)</a:t>
            </a:r>
          </a:p>
          <a:p>
            <a:pPr lvl="1"/>
            <a:r>
              <a:rPr lang="en-CA" dirty="0"/>
              <a:t>WoT CG/Marketing Split (1/2)</a:t>
            </a:r>
          </a:p>
          <a:p>
            <a:pPr lvl="1"/>
            <a:r>
              <a:rPr lang="en-CA" dirty="0"/>
              <a:t>OPC UA Update</a:t>
            </a:r>
            <a:endParaRPr lang="en-CA" b="1" dirty="0"/>
          </a:p>
          <a:p>
            <a:pPr lvl="1"/>
            <a:r>
              <a:rPr lang="en-CA" dirty="0"/>
              <a:t>CR Transition Resolutions</a:t>
            </a:r>
          </a:p>
          <a:p>
            <a:r>
              <a:rPr lang="en-CA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Wednesday Sept 21 (1h50m)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Post-TPAC Day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5436" cy="466566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McCool</a:t>
            </a: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  <a:hlinkClick r:id="rId2"/>
              </a:rPr>
              <a:t>Quick updates: Use of JSON Schema in WoT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8:15-8:25: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OPC UA Update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Sebastian </a:t>
            </a:r>
          </a:p>
          <a:p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8:25-8:45: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CG/Marketing Split - Draft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CA" dirty="0" err="1">
                <a:solidFill>
                  <a:srgbClr val="252525"/>
                </a:solidFill>
                <a:latin typeface="Arial" panose="020B0604020202020204" pitchFamily="34" charset="0"/>
              </a:rPr>
              <a:t>Ege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/ Cristiano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8:45-9:05: 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CR Transition </a:t>
            </a:r>
            <a:r>
              <a:rPr lang="de-DE" b="1" dirty="0" err="1">
                <a:solidFill>
                  <a:srgbClr val="252525"/>
                </a:solidFill>
                <a:latin typeface="Arial" panose="020B0604020202020204" pitchFamily="34" charset="0"/>
              </a:rPr>
              <a:t>Resolutions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McCool/Sebastian</a:t>
            </a:r>
            <a:endParaRPr lang="en-CA" b="1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Thing Description 1.1</a:t>
            </a: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Discovery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9:05-9:35: 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CR </a:t>
            </a:r>
            <a:r>
              <a:rPr lang="de-DE" b="1" dirty="0" err="1">
                <a:solidFill>
                  <a:srgbClr val="252525"/>
                </a:solidFill>
                <a:latin typeface="Arial" panose="020B0604020202020204" pitchFamily="34" charset="0"/>
              </a:rPr>
              <a:t>Candidate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 Review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CA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Lagally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Architecture</a:t>
            </a:r>
            <a:endParaRPr lang="en-CA" b="1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9:35-10:00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Other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– </a:t>
            </a:r>
            <a:r>
              <a:rPr lang="en-CA" dirty="0" err="1">
                <a:solidFill>
                  <a:srgbClr val="252525"/>
                </a:solidFill>
                <a:latin typeface="Arial" panose="020B0604020202020204" pitchFamily="34" charset="0"/>
              </a:rPr>
              <a:t>Lagally</a:t>
            </a:r>
            <a:endParaRPr lang="en-CA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Profile</a:t>
            </a:r>
            <a:b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</a:br>
            <a:endParaRPr lang="en-CA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350</Words>
  <Application>Microsoft Macintosh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Post-TPAC – Day 2</vt:lpstr>
      <vt:lpstr>Agenda</vt:lpstr>
      <vt:lpstr>Wednesday Sept 21 (1h50m)  Post-TPAC Day 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41</cp:revision>
  <dcterms:created xsi:type="dcterms:W3CDTF">2021-03-09T15:46:26Z</dcterms:created>
  <dcterms:modified xsi:type="dcterms:W3CDTF">2022-09-21T14:02:51Z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