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1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232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blob/main/PRESENTATIONS/2021-03-online-f2f/2021-03-17-WoT-F2F-Discovery-Introduction-Mechanisms-Toumura.pdf" TargetMode="External"/><Relationship Id="rId7" Type="http://schemas.openxmlformats.org/officeDocument/2006/relationships/hyperlink" Target="https://github.com/w3c/wot/blob/main/PRESENTATIONS/2021-03-online-f2f/2021-03-17-WoT-F2F-Discovery-Issues-McCool.pdf" TargetMode="External"/><Relationship Id="rId2" Type="http://schemas.openxmlformats.org/officeDocument/2006/relationships/hyperlink" Target="https://github.com/w3c/wot/blob/main/PRESENTATIONS/2021-03-online-f2f/2021-03-17-WoT-F2F-Discovery-Intro-McCoo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blob/main/PRESENTATIONS/2021-03-online-f2f/2021-03-17-WoT-F2F-Discovery-SemanticSearch-Cimmino.pdf" TargetMode="External"/><Relationship Id="rId5" Type="http://schemas.openxmlformats.org/officeDocument/2006/relationships/hyperlink" Target="https://github.com/w3c/wot/blob/main/PRESENTATIONS/2021-03-online-f2f/2021-03-17-WoT-F2F-Discovery-SyntacticSearch-Cimmino.pdf" TargetMode="External"/><Relationship Id="rId4" Type="http://schemas.openxmlformats.org/officeDocument/2006/relationships/hyperlink" Target="https://github.com/w3c/wot/blob/main/PRESENTATIONS/2021-03-online-f2f/2021-03-17-WoT-F2F-Discovery-Exploration-Tavakolizadeh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17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b="1" dirty="0"/>
              <a:t>WG: Wednesday March 17 (3h)</a:t>
            </a:r>
          </a:p>
          <a:p>
            <a:pPr lvl="1"/>
            <a:r>
              <a:rPr lang="en-CA" b="1" dirty="0"/>
              <a:t>Discovery </a:t>
            </a:r>
          </a:p>
          <a:p>
            <a:r>
              <a:rPr lang="en-CA" dirty="0"/>
              <a:t>IG: Thursday March 18 (2h)</a:t>
            </a:r>
          </a:p>
          <a:p>
            <a:pPr lvl="1"/>
            <a:r>
              <a:rPr lang="en-CA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ITU-T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17 (3h)</a:t>
            </a:r>
            <a:r>
              <a:rPr lang="en-CA" dirty="0"/>
              <a:t> - Discovery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912"/>
            <a:ext cx="10515600" cy="4969052"/>
          </a:xfrm>
        </p:spPr>
        <p:txBody>
          <a:bodyPr/>
          <a:lstStyle/>
          <a:p>
            <a:r>
              <a:rPr lang="en-CA" b="1" dirty="0"/>
              <a:t>Opening session: Welcome (McCool; 5+5m)</a:t>
            </a:r>
          </a:p>
          <a:p>
            <a:r>
              <a:rPr lang="en-CA" b="1" dirty="0"/>
              <a:t>0h10m Discovery I (1h30m) - Sebastian</a:t>
            </a:r>
          </a:p>
          <a:p>
            <a:pPr lvl="1"/>
            <a:r>
              <a:rPr lang="en-CA" dirty="0">
                <a:hlinkClick r:id="rId2"/>
              </a:rPr>
              <a:t>Overview</a:t>
            </a:r>
            <a:r>
              <a:rPr lang="en-CA" dirty="0"/>
              <a:t> (McCool; 10m)</a:t>
            </a:r>
          </a:p>
          <a:p>
            <a:pPr lvl="1"/>
            <a:r>
              <a:rPr lang="en-CA" dirty="0">
                <a:hlinkClick r:id="rId3"/>
              </a:rPr>
              <a:t>Introduction</a:t>
            </a:r>
            <a:r>
              <a:rPr lang="en-CA" dirty="0"/>
              <a:t> (</a:t>
            </a:r>
            <a:r>
              <a:rPr lang="en-CA" dirty="0" err="1"/>
              <a:t>Toumura</a:t>
            </a:r>
            <a:r>
              <a:rPr lang="en-CA" dirty="0"/>
              <a:t>; 10m)</a:t>
            </a:r>
          </a:p>
          <a:p>
            <a:pPr lvl="1"/>
            <a:r>
              <a:rPr lang="en-CA" dirty="0">
                <a:hlinkClick r:id="rId4"/>
              </a:rPr>
              <a:t>Exploration</a:t>
            </a:r>
            <a:r>
              <a:rPr lang="en-CA" dirty="0"/>
              <a:t> (</a:t>
            </a:r>
            <a:r>
              <a:rPr lang="en-CA" dirty="0" err="1"/>
              <a:t>Farshid</a:t>
            </a:r>
            <a:r>
              <a:rPr lang="en-CA" dirty="0"/>
              <a:t>; 40m)</a:t>
            </a:r>
          </a:p>
          <a:p>
            <a:pPr lvl="1"/>
            <a:r>
              <a:rPr lang="en-CA" dirty="0"/>
              <a:t>Queries (</a:t>
            </a:r>
            <a:r>
              <a:rPr lang="en-CA" dirty="0">
                <a:hlinkClick r:id="rId5"/>
              </a:rPr>
              <a:t>Syntactic</a:t>
            </a:r>
            <a:r>
              <a:rPr lang="en-CA" dirty="0"/>
              <a:t>, </a:t>
            </a:r>
            <a:r>
              <a:rPr lang="en-CA" dirty="0">
                <a:hlinkClick r:id="rId6"/>
              </a:rPr>
              <a:t>Semantic</a:t>
            </a:r>
            <a:r>
              <a:rPr lang="en-CA" dirty="0"/>
              <a:t>) (Andrea; 30m)</a:t>
            </a:r>
          </a:p>
          <a:p>
            <a:r>
              <a:rPr lang="en-CA" b="1" dirty="0"/>
              <a:t>1h40m Break (10m)</a:t>
            </a:r>
          </a:p>
          <a:p>
            <a:r>
              <a:rPr lang="en-CA" b="1" dirty="0"/>
              <a:t>1h50m Discovery II (1h15m)</a:t>
            </a:r>
          </a:p>
          <a:p>
            <a:pPr lvl="1"/>
            <a:r>
              <a:rPr lang="en-CA" dirty="0">
                <a:hlinkClick r:id="rId7"/>
              </a:rPr>
              <a:t>Discussion of Open Issues </a:t>
            </a:r>
            <a:r>
              <a:rPr lang="en-CA" dirty="0"/>
              <a:t>(45m + 30m)</a:t>
            </a:r>
          </a:p>
          <a:p>
            <a:r>
              <a:rPr lang="en-CA" b="1" dirty="0"/>
              <a:t>2h55m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335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17 (3h) - Discovery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10</cp:revision>
  <dcterms:created xsi:type="dcterms:W3CDTF">2021-03-09T15:46:26Z</dcterms:created>
  <dcterms:modified xsi:type="dcterms:W3CDTF">2021-03-17T12:01:00Z</dcterms:modified>
</cp:coreProperties>
</file>