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index.php?title=F2F_meeting,_March_2021&amp;action=edit&amp;section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IG: Monday March 15 (3h) </a:t>
            </a:r>
          </a:p>
          <a:p>
            <a:pPr lvl="1"/>
            <a:r>
              <a:rPr lang="en-CA" b="1" dirty="0"/>
              <a:t>Joint Sessions </a:t>
            </a:r>
          </a:p>
          <a:p>
            <a:r>
              <a:rPr lang="en-CA" dirty="0"/>
              <a:t>WG: Wednesday March 17 (3h)</a:t>
            </a:r>
          </a:p>
          <a:p>
            <a:pPr lvl="1"/>
            <a:r>
              <a:rPr lang="en-CA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 (1h)</a:t>
            </a:r>
          </a:p>
          <a:p>
            <a:pPr lvl="1"/>
            <a:r>
              <a:rPr lang="en-CA" dirty="0"/>
              <a:t>Profiles (2h)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15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Joint Sessions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Joint Sessions (2h50m)</a:t>
            </a:r>
            <a:r>
              <a:rPr lang="en-CA" dirty="0"/>
              <a:t>[</a:t>
            </a:r>
            <a:r>
              <a:rPr lang="en-CA" dirty="0">
                <a:hlinkClick r:id="rId2" tooltip="Edit section: Joint Sessions (2h50m)"/>
              </a:rPr>
              <a:t>edit</a:t>
            </a:r>
            <a:r>
              <a:rPr lang="en-CA" dirty="0"/>
              <a:t>]</a:t>
            </a:r>
            <a:endParaRPr lang="en-CA" b="1" dirty="0"/>
          </a:p>
          <a:p>
            <a:pPr lvl="1"/>
            <a:r>
              <a:rPr lang="en-CA" dirty="0"/>
              <a:t>WoT Intro (McCool; 20m)</a:t>
            </a:r>
          </a:p>
          <a:p>
            <a:pPr lvl="1"/>
            <a:r>
              <a:rPr lang="en-CA" dirty="0"/>
              <a:t>IEC CDD/ECLASS - 50m (30m update, 20m discussion)</a:t>
            </a:r>
          </a:p>
          <a:p>
            <a:pPr lvl="1"/>
            <a:r>
              <a:rPr lang="en-CA" dirty="0" err="1"/>
              <a:t>WebThings</a:t>
            </a:r>
            <a:r>
              <a:rPr lang="en-CA" dirty="0"/>
              <a:t> - 40m (20m update, 20m discussion)</a:t>
            </a:r>
          </a:p>
          <a:p>
            <a:pPr lvl="1"/>
            <a:r>
              <a:rPr lang="en-CA" dirty="0"/>
              <a:t>T2TRG - 40m (20m update, 20m discussion)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332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15 (3h)  Joint Sessions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5</cp:revision>
  <dcterms:created xsi:type="dcterms:W3CDTF">2021-03-09T15:46:26Z</dcterms:created>
  <dcterms:modified xsi:type="dcterms:W3CDTF">2021-03-09T16:12:04Z</dcterms:modified>
</cp:coreProperties>
</file>