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index.php?title=F2F_meeting,_March_2021&amp;action=edit&amp;section=24" TargetMode="External"/><Relationship Id="rId2" Type="http://schemas.openxmlformats.org/officeDocument/2006/relationships/hyperlink" Target="https://www.w3.org/WoT/IG/wiki/index.php?title=F2F_meeting,_March_2021&amp;action=edit&amp;section=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22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dirty="0">
                <a:solidFill>
                  <a:schemeClr val="accent3"/>
                </a:solidFill>
              </a:rPr>
              <a:t>IG: Thursday March 18 (2h)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WG: Monday March 22 (3h)</a:t>
            </a:r>
          </a:p>
          <a:p>
            <a:pPr lvl="1"/>
            <a:r>
              <a:rPr lang="en-CA" b="1" dirty="0"/>
              <a:t>Architecture (1h)</a:t>
            </a:r>
          </a:p>
          <a:p>
            <a:pPr lvl="1"/>
            <a:r>
              <a:rPr lang="en-CA" b="1" dirty="0"/>
              <a:t>Profiles (2h)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22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Architecture/Profiles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Architecture (1h)</a:t>
            </a:r>
            <a:r>
              <a:rPr lang="en-CA" dirty="0"/>
              <a:t>[</a:t>
            </a:r>
            <a:r>
              <a:rPr lang="en-CA" dirty="0">
                <a:hlinkClick r:id="rId2" tooltip="Edit section: Architecture (1h)"/>
              </a:rPr>
              <a:t>edit</a:t>
            </a:r>
            <a:r>
              <a:rPr lang="en-CA" dirty="0"/>
              <a:t>]</a:t>
            </a:r>
            <a:endParaRPr lang="en-CA" b="1" dirty="0"/>
          </a:p>
          <a:p>
            <a:pPr lvl="1"/>
            <a:r>
              <a:rPr lang="en-CA" dirty="0"/>
              <a:t>Introduction for newcomers</a:t>
            </a:r>
          </a:p>
          <a:p>
            <a:pPr lvl="1"/>
            <a:r>
              <a:rPr lang="en-CA" dirty="0"/>
              <a:t>Terminology updates</a:t>
            </a:r>
          </a:p>
          <a:p>
            <a:pPr lvl="1"/>
            <a:r>
              <a:rPr lang="en-CA" dirty="0"/>
              <a:t>Input and contributions from other groups, specs, and activities</a:t>
            </a:r>
          </a:p>
          <a:p>
            <a:r>
              <a:rPr lang="en-CA" b="1" dirty="0"/>
              <a:t>Profiles (1h50m)</a:t>
            </a:r>
            <a:r>
              <a:rPr lang="en-CA" dirty="0"/>
              <a:t>[</a:t>
            </a:r>
            <a:r>
              <a:rPr lang="en-CA" dirty="0">
                <a:hlinkClick r:id="rId3" tooltip="Edit section: Profiles (1h50m)"/>
              </a:rPr>
              <a:t>edit</a:t>
            </a:r>
            <a:r>
              <a:rPr lang="en-CA" dirty="0"/>
              <a:t>]</a:t>
            </a:r>
            <a:endParaRPr lang="en-CA" b="1" dirty="0"/>
          </a:p>
          <a:p>
            <a:pPr lvl="1"/>
            <a:r>
              <a:rPr lang="en-CA" dirty="0"/>
              <a:t>To decide: one or multiple profiles?</a:t>
            </a:r>
          </a:p>
          <a:p>
            <a:pPr lvl="1"/>
            <a:r>
              <a:rPr lang="en-CA" dirty="0"/>
              <a:t>Canonical representation</a:t>
            </a:r>
          </a:p>
          <a:p>
            <a:pPr lvl="1"/>
            <a:r>
              <a:rPr lang="en-CA" dirty="0"/>
              <a:t>Reference device(s) and device categories and use cases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335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22 (3h)  Architecture/Profiles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7</cp:revision>
  <dcterms:created xsi:type="dcterms:W3CDTF">2021-03-09T15:46:26Z</dcterms:created>
  <dcterms:modified xsi:type="dcterms:W3CDTF">2021-03-09T16:18:57Z</dcterms:modified>
</cp:coreProperties>
</file>