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B9FD6-AD70-442E-950E-C609C39292A0}" v="3" dt="2024-09-26T17:07:09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5C9B9FD6-AD70-442E-950E-C609C39292A0}"/>
    <pc:docChg chg="undo custSel modSld">
      <pc:chgData name="Mccool, Michael" userId="9022b910-48f5-4b36-ad75-783e2c5f7356" providerId="ADAL" clId="{5C9B9FD6-AD70-442E-950E-C609C39292A0}" dt="2024-09-26T17:07:33.062" v="246" actId="14"/>
      <pc:docMkLst>
        <pc:docMk/>
      </pc:docMkLst>
      <pc:sldChg chg="modSp mod">
        <pc:chgData name="Mccool, Michael" userId="9022b910-48f5-4b36-ad75-783e2c5f7356" providerId="ADAL" clId="{5C9B9FD6-AD70-442E-950E-C609C39292A0}" dt="2024-09-25T13:56:25.308" v="3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5C9B9FD6-AD70-442E-950E-C609C39292A0}" dt="2024-09-25T13:56:22.395" v="1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Mccool, Michael" userId="9022b910-48f5-4b36-ad75-783e2c5f7356" providerId="ADAL" clId="{5C9B9FD6-AD70-442E-950E-C609C39292A0}" dt="2024-09-25T13:56:25.308" v="3" actId="20577"/>
          <ac:spMkLst>
            <pc:docMk/>
            <pc:sldMk cId="172328536" sldId="256"/>
            <ac:spMk id="3" creationId="{C0E957DB-7468-C943-8F4B-9FE90A3CB8D2}"/>
          </ac:spMkLst>
        </pc:spChg>
      </pc:sldChg>
      <pc:sldChg chg="modSp mod">
        <pc:chgData name="Mccool, Michael" userId="9022b910-48f5-4b36-ad75-783e2c5f7356" providerId="ADAL" clId="{5C9B9FD6-AD70-442E-950E-C609C39292A0}" dt="2024-09-26T17:07:33.062" v="246" actId="14"/>
        <pc:sldMkLst>
          <pc:docMk/>
          <pc:sldMk cId="2239956326" sldId="257"/>
        </pc:sldMkLst>
        <pc:spChg chg="mod">
          <ac:chgData name="Mccool, Michael" userId="9022b910-48f5-4b36-ad75-783e2c5f7356" providerId="ADAL" clId="{5C9B9FD6-AD70-442E-950E-C609C39292A0}" dt="2024-09-26T17:07:33.062" v="246" actId="14"/>
          <ac:spMkLst>
            <pc:docMk/>
            <pc:sldMk cId="2239956326" sldId="257"/>
            <ac:spMk id="3" creationId="{73D7B15A-EE83-6C46-B3BF-DD4FF849D320}"/>
          </ac:spMkLst>
        </pc:spChg>
      </pc:sldChg>
      <pc:sldChg chg="modSp mod">
        <pc:chgData name="Mccool, Michael" userId="9022b910-48f5-4b36-ad75-783e2c5f7356" providerId="ADAL" clId="{5C9B9FD6-AD70-442E-950E-C609C39292A0}" dt="2024-09-25T14:05:13.554" v="196" actId="5793"/>
        <pc:sldMkLst>
          <pc:docMk/>
          <pc:sldMk cId="2979608870" sldId="258"/>
        </pc:sldMkLst>
        <pc:spChg chg="mod">
          <ac:chgData name="Mccool, Michael" userId="9022b910-48f5-4b36-ad75-783e2c5f7356" providerId="ADAL" clId="{5C9B9FD6-AD70-442E-950E-C609C39292A0}" dt="2024-09-25T14:04:16.999" v="180" actId="27636"/>
          <ac:spMkLst>
            <pc:docMk/>
            <pc:sldMk cId="2979608870" sldId="258"/>
            <ac:spMk id="3" creationId="{0864904C-630C-5373-7555-81054AB25D3A}"/>
          </ac:spMkLst>
        </pc:spChg>
        <pc:spChg chg="mod">
          <ac:chgData name="Mccool, Michael" userId="9022b910-48f5-4b36-ad75-783e2c5f7356" providerId="ADAL" clId="{5C9B9FD6-AD70-442E-950E-C609C39292A0}" dt="2024-09-25T14:05:13.554" v="196" actId="5793"/>
          <ac:spMkLst>
            <pc:docMk/>
            <pc:sldMk cId="2979608870" sldId="258"/>
            <ac:spMk id="4" creationId="{D341902C-1D1B-5656-98B2-C6636E7235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24/09/TPAC/participation.html" TargetMode="External"/><Relationship Id="rId7" Type="http://schemas.openxmlformats.org/officeDocument/2006/relationships/hyperlink" Target="https://www.w3.org/WoT/IG/wiki/Wiki_for_F2F_2024_planning" TargetMode="External"/><Relationship Id="rId2" Type="http://schemas.openxmlformats.org/officeDocument/2006/relationships/hyperlink" Target="https://www.w3.org/policies/code-of-condu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events/meetings/09603c14-86e3-4c4a-b66f-37d2df32def5/" TargetMode="External"/><Relationship Id="rId5" Type="http://schemas.openxmlformats.org/officeDocument/2006/relationships/hyperlink" Target="https://irc.w3.org/?channels=wot" TargetMode="External"/><Relationship Id="rId4" Type="http://schemas.openxmlformats.org/officeDocument/2006/relationships/hyperlink" Target="https://www.w3.org/2024/09/TPAC/health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events/meetings/63046968-03e3-4e6d-aaf3-6ffe396a2ca1/" TargetMode="External"/><Relationship Id="rId2" Type="http://schemas.openxmlformats.org/officeDocument/2006/relationships/hyperlink" Target="https://www.w3.org/WoT/IG/wiki/Wiki_for_F2F_2024_planning#Day_2:_Friday,_Sep_27,_14:00-16:0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3c/wot-resources/pull/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Day 2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September 27,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TPAC Policies</a:t>
            </a:r>
          </a:p>
          <a:p>
            <a:pPr lvl="1"/>
            <a:r>
              <a:rPr lang="en-US" dirty="0">
                <a:hlinkClick r:id="rId2"/>
              </a:rPr>
              <a:t>https://www.w3.org/policies/code-of-conduct/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https://www.w3.org/2024/09/TPAC/participation.html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https://www.w3.org/2024/09/TPAC/health.html</a:t>
            </a:r>
            <a:endParaRPr lang="en-US" dirty="0"/>
          </a:p>
          <a:p>
            <a:pPr lvl="2"/>
            <a:r>
              <a:rPr lang="en-US" dirty="0"/>
              <a:t>Masks and daily testing left to individual choice</a:t>
            </a:r>
          </a:p>
          <a:p>
            <a:pPr lvl="2"/>
            <a:r>
              <a:rPr lang="en-US" dirty="0"/>
              <a:t>Respect others’ choices and boundaries</a:t>
            </a:r>
          </a:p>
          <a:p>
            <a:pPr lvl="1"/>
            <a:r>
              <a:rPr lang="en-US" dirty="0"/>
              <a:t>Please speak slowly </a:t>
            </a:r>
            <a:r>
              <a:rPr lang="en-US"/>
              <a:t>and clearly!</a:t>
            </a:r>
            <a:endParaRPr lang="en-US" dirty="0"/>
          </a:p>
          <a:p>
            <a:r>
              <a:rPr lang="en-US" dirty="0"/>
              <a:t>Hybrid Meeting</a:t>
            </a:r>
          </a:p>
          <a:p>
            <a:pPr lvl="1"/>
            <a:r>
              <a:rPr lang="en-US" dirty="0"/>
              <a:t>Use IRC for speaker queue and minutes: </a:t>
            </a:r>
            <a:r>
              <a:rPr lang="en-CA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https://irc.w3.org/?channels=wot</a:t>
            </a:r>
            <a:endParaRPr lang="en-US" dirty="0"/>
          </a:p>
          <a:p>
            <a:pPr lvl="1"/>
            <a:r>
              <a:rPr lang="en-US" dirty="0"/>
              <a:t>Event: </a:t>
            </a:r>
          </a:p>
          <a:p>
            <a:pPr lvl="2"/>
            <a:r>
              <a:rPr lang="en-CA" u="sng" dirty="0">
                <a:solidFill>
                  <a:srgbClr val="467886"/>
                </a:solidFill>
                <a:effectLst/>
                <a:ea typeface="Yu Gothic" panose="020B0400000000000000" pitchFamily="34" charset="-128"/>
                <a:cs typeface="Times New Roman" panose="02020603050405020304" pitchFamily="18" charset="0"/>
                <a:hlinkClick r:id="rId6"/>
              </a:rPr>
              <a:t>https://www.w3.org/events/meetings/09603c14-86e3-4c4a-b66f-37d2df32def5/</a:t>
            </a:r>
            <a:endParaRPr lang="en-US" dirty="0"/>
          </a:p>
          <a:p>
            <a:pPr lvl="1"/>
            <a:r>
              <a:rPr lang="en-US" dirty="0"/>
              <a:t>Scribe: TDB</a:t>
            </a:r>
          </a:p>
          <a:p>
            <a:pPr lvl="1"/>
            <a:r>
              <a:rPr lang="en-US" dirty="0"/>
              <a:t>Agenda: </a:t>
            </a:r>
          </a:p>
          <a:p>
            <a:pPr lvl="2"/>
            <a:r>
              <a:rPr lang="en-US" dirty="0">
                <a:hlinkClick r:id="rId7"/>
              </a:rPr>
              <a:t>https://www.w3.org/WoT/IG/wiki/Wiki_for_F2F_2024_planning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2024-09-26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Agenda: </a:t>
            </a:r>
            <a:r>
              <a:rPr lang="en-CA" dirty="0">
                <a:hlinkClick r:id="rId2"/>
              </a:rPr>
              <a:t>Day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04C-630C-5373-7555-81054AB25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SDW/WoT Joint Meeting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McCool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CA" u="sng" dirty="0">
                <a:solidFill>
                  <a:srgbClr val="467886"/>
                </a:solidFill>
                <a:effectLst/>
                <a:ea typeface="Yu Gothic" panose="020B0400000000000000" pitchFamily="34" charset="-128"/>
                <a:cs typeface="Times New Roman" panose="02020603050405020304" pitchFamily="18" charset="0"/>
                <a:hlinkClick r:id="rId3"/>
              </a:rPr>
              <a:t>https://www.w3.org/events/meetings/63046968-03e3-4e6d-aaf3-6ffe396a2ca1/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Opening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5m, McCool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Thing Descriptions, Profile, and Binding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80m, </a:t>
            </a: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Koster/Ege/Sebastian/McCool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Overall Progress report: 10m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Use case + requirements, backlog: 20m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Binding relationship to Profile: 20m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Breakout/Joint Meeting reports: 15m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Project review: 15m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1902C-1D1B-5656-98B2-C6636E723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Resources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10m, Ege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Ontology files synchronization: 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hlinkClick r:id="rId4"/>
              </a:rPr>
              <a:t>https://github.com/w3c/wot-resources/pull/21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Versioning</a:t>
            </a:r>
          </a:p>
          <a:p>
            <a:pPr lvl="2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see also Draft policy in TD repo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Next Steps?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Other Business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15m, McCool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Reports from other TFs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Report out on SDW meeting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Report out on Smart Cities breakout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Closing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5m, Sebastian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B5C6E-FCE5-9138-EF9C-C0F23CFA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E5D-EC04-AA49-8D52-0FCB6E08F63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985B-63E7-A839-DCA2-AD37763F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A1E7E-C0EE-706A-B435-52C1D785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28</TotalTime>
  <Words>315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Yu Gothic</vt:lpstr>
      <vt:lpstr>Arial</vt:lpstr>
      <vt:lpstr>Calibri</vt:lpstr>
      <vt:lpstr>Office Theme</vt:lpstr>
      <vt:lpstr>Day 2 Opening</vt:lpstr>
      <vt:lpstr>Policies and Procedures</vt:lpstr>
      <vt:lpstr>Agenda: 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2</cp:revision>
  <dcterms:created xsi:type="dcterms:W3CDTF">2024-09-04T13:22:45Z</dcterms:created>
  <dcterms:modified xsi:type="dcterms:W3CDTF">2024-09-26T17:07:39Z</dcterms:modified>
</cp:coreProperties>
</file>