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4" autoAdjust="0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49BA7-6EEA-F447-8740-AA9E2680F29D}" type="datetime1">
              <a:rPr lang="de-DE" smtClean="0"/>
              <a:t>04.11.24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6208FF-D4BA-3C4F-8576-626C790523EA}" type="datetime1">
              <a:rPr lang="de-DE" smtClean="0"/>
              <a:t>04.11.24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671E8A-D9FB-4F40-BF11-C4C617FA8DC2}" type="datetime1">
              <a:rPr lang="de-DE" smtClean="0"/>
              <a:t>04.11.24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18E93B-0348-4F47-B908-0F376711D43F}" type="datetime1">
              <a:rPr lang="de-DE" smtClean="0"/>
              <a:t>04.11.24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621B3E-A95A-8049-9150-2DF1FAC0ECF3}" type="datetime1">
              <a:rPr lang="de-DE" smtClean="0"/>
              <a:t>04.11.24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B175F-FB41-BF4D-9ABE-8F2097BBC860}" type="datetime1">
              <a:rPr lang="de-DE" smtClean="0"/>
              <a:t>04.11.24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DB866A-F5A2-7A41-8897-7466D65E57E6}" type="datetime1">
              <a:rPr lang="de-DE" smtClean="0"/>
              <a:t>04.11.24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D494FE-DDF2-0D45-9E7D-ADC8E327C480}" type="datetime1">
              <a:rPr lang="de-DE" smtClean="0"/>
              <a:t>04.11.24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3604-3BE0-9D4D-B00F-04DADD698732}" type="datetime1">
              <a:rPr lang="de-DE" smtClean="0"/>
              <a:t>04.11.24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9B513-DA38-AA43-BA72-2536584A55D0}" type="datetime1">
              <a:rPr lang="de-DE" smtClean="0"/>
              <a:t>04.11.24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Web of Things Conference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8B4480-FE76-804E-A29C-E8F962705D39}" type="datetime1">
              <a:rPr lang="de-DE" smtClean="0"/>
              <a:t>04.11.24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&lt;Demo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000"/>
            <a:ext cx="5181600" cy="5095874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Background/Motivation: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your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text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in 20pt&gt;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pPr marL="0" indent="0">
              <a:buNone/>
            </a:pPr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What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can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be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seen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&lt;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your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text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in 20pt&gt;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902C-1D1B-5656-98B2-C6636E72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1350" y="78344"/>
            <a:ext cx="3752850" cy="959882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       &lt;Institute/Company logos&gt;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C4BA83-00BA-A960-A091-F0979976EC48}"/>
              </a:ext>
            </a:extLst>
          </p:cNvPr>
          <p:cNvSpPr txBox="1">
            <a:spLocks/>
          </p:cNvSpPr>
          <p:nvPr/>
        </p:nvSpPr>
        <p:spPr>
          <a:xfrm>
            <a:off x="6172200" y="1397001"/>
            <a:ext cx="5181600" cy="5095874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&lt;demo image/any figure     (architecture)&gt;</a:t>
            </a:r>
          </a:p>
        </p:txBody>
      </p: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0</TotalTime>
  <Words>48</Words>
  <Application>Microsoft Macintosh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&lt;Demo title&gt;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Kaebisch, Sebastian (FT RPD CED)</cp:lastModifiedBy>
  <cp:revision>25</cp:revision>
  <dcterms:created xsi:type="dcterms:W3CDTF">2024-09-04T13:22:45Z</dcterms:created>
  <dcterms:modified xsi:type="dcterms:W3CDTF">2024-11-04T14:59:22Z</dcterms:modified>
</cp:coreProperties>
</file>