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240750" cy="30240288"/>
  <p:notesSz cx="6858000" cy="9144000"/>
  <p:defaultTextStyle>
    <a:defPPr>
      <a:defRPr lang="en-US"/>
    </a:defPPr>
    <a:lvl1pPr marL="0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6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62CF3-DD23-A46F-447D-7176C73303DC}" v="19" dt="2024-11-26T12:48:40.553"/>
    <p1510:client id="{B66AD04E-A8B5-4D8E-B998-608FAB834605}" v="219" dt="2024-11-26T14:34:2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8" autoAdjust="0"/>
    <p:restoredTop sz="94694"/>
  </p:normalViewPr>
  <p:slideViewPr>
    <p:cSldViewPr snapToGrid="0" snapToObjects="1">
      <p:cViewPr varScale="1">
        <p:scale>
          <a:sx n="30" d="100"/>
          <a:sy n="30" d="100"/>
        </p:scale>
        <p:origin x="2958" y="114"/>
      </p:cViewPr>
      <p:guideLst>
        <p:guide orient="horz" pos="9525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del, Oliver" userId="S::oliver.speidel@mbbm-vas.com::26879bb5-3566-4344-8dc9-6ea380e2b180" providerId="AD" clId="Web-{55E62CF3-DD23-A46F-447D-7176C73303DC}"/>
    <pc:docChg chg="modSld">
      <pc:chgData name="Speidel, Oliver" userId="S::oliver.speidel@mbbm-vas.com::26879bb5-3566-4344-8dc9-6ea380e2b180" providerId="AD" clId="Web-{55E62CF3-DD23-A46F-447D-7176C73303DC}" dt="2024-11-26T12:48:40.553" v="18" actId="20577"/>
      <pc:docMkLst>
        <pc:docMk/>
      </pc:docMkLst>
      <pc:sldChg chg="modSp">
        <pc:chgData name="Speidel, Oliver" userId="S::oliver.speidel@mbbm-vas.com::26879bb5-3566-4344-8dc9-6ea380e2b180" providerId="AD" clId="Web-{55E62CF3-DD23-A46F-447D-7176C73303DC}" dt="2024-11-26T12:48:40.553" v="18" actId="20577"/>
        <pc:sldMkLst>
          <pc:docMk/>
          <pc:sldMk cId="2979608870" sldId="258"/>
        </pc:sldMkLst>
        <pc:spChg chg="mod">
          <ac:chgData name="Speidel, Oliver" userId="S::oliver.speidel@mbbm-vas.com::26879bb5-3566-4344-8dc9-6ea380e2b180" providerId="AD" clId="Web-{55E62CF3-DD23-A46F-447D-7176C73303DC}" dt="2024-11-26T12:48:40.553" v="18" actId="20577"/>
          <ac:spMkLst>
            <pc:docMk/>
            <pc:sldMk cId="2979608870" sldId="258"/>
            <ac:spMk id="11" creationId="{314C7EAE-7E36-FCC8-F8D4-D724F7E00C81}"/>
          </ac:spMkLst>
        </pc:spChg>
      </pc:sldChg>
    </pc:docChg>
  </pc:docChgLst>
  <pc:docChgLst>
    <pc:chgData name="Schlaffer, Martin" userId="ce67271e-0db0-48b8-b075-baf639095780" providerId="ADAL" clId="{B66AD04E-A8B5-4D8E-B998-608FAB834605}"/>
    <pc:docChg chg="undo redo custSel modSld">
      <pc:chgData name="Schlaffer, Martin" userId="ce67271e-0db0-48b8-b075-baf639095780" providerId="ADAL" clId="{B66AD04E-A8B5-4D8E-B998-608FAB834605}" dt="2024-11-26T14:36:43.364" v="742" actId="20577"/>
      <pc:docMkLst>
        <pc:docMk/>
      </pc:docMkLst>
      <pc:sldChg chg="addSp delSp modSp mod">
        <pc:chgData name="Schlaffer, Martin" userId="ce67271e-0db0-48b8-b075-baf639095780" providerId="ADAL" clId="{B66AD04E-A8B5-4D8E-B998-608FAB834605}" dt="2024-11-26T14:36:43.364" v="742" actId="20577"/>
        <pc:sldMkLst>
          <pc:docMk/>
          <pc:sldMk cId="2979608870" sldId="258"/>
        </pc:sldMkLst>
        <pc:spChg chg="mod">
          <ac:chgData name="Schlaffer, Martin" userId="ce67271e-0db0-48b8-b075-baf639095780" providerId="ADAL" clId="{B66AD04E-A8B5-4D8E-B998-608FAB834605}" dt="2024-11-26T13:04:15.113" v="657" actId="14100"/>
          <ac:spMkLst>
            <pc:docMk/>
            <pc:sldMk cId="2979608870" sldId="258"/>
            <ac:spMk id="2" creationId="{02B55CDF-C795-5938-1BE7-FF6EA804E8D6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5" creationId="{E7E9AD56-FDA8-D28E-A39A-C21F9121D353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6" creationId="{883F8CA9-4AD3-DA79-CD6B-C4BAC6E01CC7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7" creationId="{690C3B09-82D8-4746-C291-19A34C8EE0A6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8" creationId="{CF03450D-357C-AE9C-0915-0D263B807502}"/>
          </ac:spMkLst>
        </pc:spChg>
        <pc:spChg chg="mod">
          <ac:chgData name="Schlaffer, Martin" userId="ce67271e-0db0-48b8-b075-baf639095780" providerId="ADAL" clId="{B66AD04E-A8B5-4D8E-B998-608FAB834605}" dt="2024-11-26T14:36:43.364" v="742" actId="20577"/>
          <ac:spMkLst>
            <pc:docMk/>
            <pc:sldMk cId="2979608870" sldId="258"/>
            <ac:spMk id="11" creationId="{314C7EAE-7E36-FCC8-F8D4-D724F7E00C81}"/>
          </ac:spMkLst>
        </pc:spChg>
        <pc:spChg chg="del">
          <ac:chgData name="Schlaffer, Martin" userId="ce67271e-0db0-48b8-b075-baf639095780" providerId="ADAL" clId="{B66AD04E-A8B5-4D8E-B998-608FAB834605}" dt="2024-11-26T11:48:13.967" v="28" actId="478"/>
          <ac:spMkLst>
            <pc:docMk/>
            <pc:sldMk cId="2979608870" sldId="258"/>
            <ac:spMk id="12" creationId="{D5A6C555-D658-2B26-08DD-814785E001FC}"/>
          </ac:spMkLst>
        </pc:spChg>
        <pc:spChg chg="del">
          <ac:chgData name="Schlaffer, Martin" userId="ce67271e-0db0-48b8-b075-baf639095780" providerId="ADAL" clId="{B66AD04E-A8B5-4D8E-B998-608FAB834605}" dt="2024-11-26T09:53:54.018" v="0" actId="478"/>
          <ac:spMkLst>
            <pc:docMk/>
            <pc:sldMk cId="2979608870" sldId="258"/>
            <ac:spMk id="13" creationId="{9B81E161-38E3-EC2C-6540-8ABC749AAF19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15" creationId="{4B079EBF-4C83-18FE-5148-DD9C65E8C89D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21" creationId="{CD1AEEDB-B599-6826-CC2D-306BD68599B0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24" creationId="{6FFCD05A-7370-C639-A902-5F940FDDAFE9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26" creationId="{539E4AAE-BFFC-4288-F827-32DE2A1969AA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28" creationId="{A710BAE7-E529-F809-B1E4-88D99832531F}"/>
          </ac:spMkLst>
        </pc:spChg>
        <pc:spChg chg="del mod">
          <ac:chgData name="Schlaffer, Martin" userId="ce67271e-0db0-48b8-b075-baf639095780" providerId="ADAL" clId="{B66AD04E-A8B5-4D8E-B998-608FAB834605}" dt="2024-11-26T11:48:44.307" v="33" actId="478"/>
          <ac:spMkLst>
            <pc:docMk/>
            <pc:sldMk cId="2979608870" sldId="258"/>
            <ac:spMk id="33" creationId="{265D7176-3D01-6963-50BE-A5A3626E0BE1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35" creationId="{35445002-BED0-89E9-EBBF-2451923AA45C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40" creationId="{B8790952-4E6E-DC19-9C3B-500CA6B700A1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43" creationId="{E6B018C1-E810-2035-49F5-81EDC9F1C455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44" creationId="{336F008F-7B47-63BD-8C9B-66215BBF7B04}"/>
          </ac:spMkLst>
        </pc:spChg>
        <pc:spChg chg="mod">
          <ac:chgData name="Schlaffer, Martin" userId="ce67271e-0db0-48b8-b075-baf639095780" providerId="ADAL" clId="{B66AD04E-A8B5-4D8E-B998-608FAB834605}" dt="2024-11-26T14:13:50.112" v="666" actId="1076"/>
          <ac:spMkLst>
            <pc:docMk/>
            <pc:sldMk cId="2979608870" sldId="258"/>
            <ac:spMk id="54" creationId="{692A001A-477F-0C66-90A5-CD9966F2AB04}"/>
          </ac:spMkLst>
        </pc:spChg>
        <pc:spChg chg="add mod">
          <ac:chgData name="Schlaffer, Martin" userId="ce67271e-0db0-48b8-b075-baf639095780" providerId="ADAL" clId="{B66AD04E-A8B5-4D8E-B998-608FAB834605}" dt="2024-11-26T12:45:37.180" v="566" actId="20577"/>
          <ac:spMkLst>
            <pc:docMk/>
            <pc:sldMk cId="2979608870" sldId="258"/>
            <ac:spMk id="77" creationId="{0213AB9A-A280-5BDB-601F-D231E8C024B1}"/>
          </ac:spMkLst>
        </pc:spChg>
        <pc:spChg chg="add mod">
          <ac:chgData name="Schlaffer, Martin" userId="ce67271e-0db0-48b8-b075-baf639095780" providerId="ADAL" clId="{B66AD04E-A8B5-4D8E-B998-608FAB834605}" dt="2024-11-26T14:35:56.762" v="740" actId="1076"/>
          <ac:spMkLst>
            <pc:docMk/>
            <pc:sldMk cId="2979608870" sldId="258"/>
            <ac:spMk id="79" creationId="{E988A7A6-C8C2-4BBA-334C-8C52B0D90F7C}"/>
          </ac:spMkLst>
        </pc:s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4" creationId="{B7DAED41-C9F6-72C8-F98D-630EF5D90E4B}"/>
          </ac:grpSpMkLst>
        </pc:grpChg>
        <pc:grpChg chg="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16" creationId="{7CC6D0D7-F5D9-9771-5DA1-93973B7846DE}"/>
          </ac:grpSpMkLst>
        </pc:grpChg>
        <pc:grpChg chg="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34" creationId="{45498535-B7CF-8C0F-ADE5-B7145BF177EB}"/>
          </ac:grpSpMkLst>
        </pc:grpChg>
        <pc:grpChg chg="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41" creationId="{6EF8693D-5E25-8070-03A8-0D91CB5F9375}"/>
          </ac:grpSpMkLst>
        </pc:gr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60" creationId="{6BE364F9-CCF1-727E-817F-6064017BA8AA}"/>
          </ac:grpSpMkLst>
        </pc:grpChg>
        <pc:grpChg chg="add del mod">
          <ac:chgData name="Schlaffer, Martin" userId="ce67271e-0db0-48b8-b075-baf639095780" providerId="ADAL" clId="{B66AD04E-A8B5-4D8E-B998-608FAB834605}" dt="2024-11-26T11:55:57.780" v="55" actId="478"/>
          <ac:grpSpMkLst>
            <pc:docMk/>
            <pc:sldMk cId="2979608870" sldId="258"/>
            <ac:grpSpMk id="61" creationId="{63300FE3-AA65-DE9F-9069-22B79D8CE0F2}"/>
          </ac:grpSpMkLst>
        </pc:gr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65" creationId="{34C2BCAD-9246-7784-E159-7F8C6A1A2E7F}"/>
          </ac:grpSpMkLst>
        </pc:gr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69" creationId="{A2FD7CC9-71FA-7A7C-84D8-486757FD1932}"/>
          </ac:grpSpMkLst>
        </pc:gr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73" creationId="{7364AAE9-1547-85EA-DE09-1903DC1DFC31}"/>
          </ac:grpSpMkLst>
        </pc:grpChg>
        <pc:grpChg chg="add mod">
          <ac:chgData name="Schlaffer, Martin" userId="ce67271e-0db0-48b8-b075-baf639095780" providerId="ADAL" clId="{B66AD04E-A8B5-4D8E-B998-608FAB834605}" dt="2024-11-26T14:13:50.112" v="666" actId="1076"/>
          <ac:grpSpMkLst>
            <pc:docMk/>
            <pc:sldMk cId="2979608870" sldId="258"/>
            <ac:grpSpMk id="78" creationId="{2761EF0A-EC2A-B42C-9C86-F3B98C7465DC}"/>
          </ac:grpSpMkLst>
        </pc:grpChg>
        <pc:picChg chg="add mod">
          <ac:chgData name="Schlaffer, Martin" userId="ce67271e-0db0-48b8-b075-baf639095780" providerId="ADAL" clId="{B66AD04E-A8B5-4D8E-B998-608FAB834605}" dt="2024-11-26T12:02:19.335" v="131" actId="1076"/>
          <ac:picMkLst>
            <pc:docMk/>
            <pc:sldMk cId="2979608870" sldId="258"/>
            <ac:picMk id="3" creationId="{01CF8507-D6D4-6F11-B6DC-2FD83E0E371A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9" creationId="{D8BE5D9A-7F2B-7BAC-7A2B-75E680122C55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10" creationId="{A8B8FCCC-C8C0-7441-FD65-D04440C7EAFF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14" creationId="{A9F6D3F4-AEE3-BE84-FF4D-FE36A5C78B92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0" creationId="{CA64D0DA-3B1A-CCD9-4E72-389B864C6E0F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2" creationId="{0E19766B-F139-9C50-B4CA-C9FB7621A87C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3" creationId="{5EB66C44-D765-90A7-E2C1-41751A8F948F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5" creationId="{47F88DD7-0BA3-05E8-3E2B-321D0057B24C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7" creationId="{CDB38FEC-D57F-7009-1EDC-C356295484BB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29" creationId="{5682DF0B-5662-F0BC-5348-5EECB653F0B1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32" creationId="{BADFCEF7-2F71-40F4-9899-8D23CB75EA88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37" creationId="{7CAFA128-7D7D-35A6-DD3D-251068ADEA0D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42" creationId="{7F6CBBAD-6CA1-C2A7-CA5F-FB32E866A6D3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45" creationId="{CC9BF9FE-B703-9F91-4D70-AF59DEA6A389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46" creationId="{0B45EE82-D63C-EF67-C3A5-9CC4014DB771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47" creationId="{C35BBB22-6F89-4FBA-2B39-ECFDB84CDE24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49" creationId="{0AF2D973-D2BB-C228-E465-9A541C5C946C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0" creationId="{B169E557-5C66-7FC1-0483-EE9AA059D668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1" creationId="{A073FB43-7C99-8B91-4E97-7F121D35A8AF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2" creationId="{DA44E236-3839-FF68-5E3B-4F07B8639756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3" creationId="{E73C2402-1BD8-2727-396C-36F43005E25B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5" creationId="{8B0D8E69-EAEA-703E-3A96-A1A463955766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6" creationId="{984E6A2A-E6AE-8E64-7617-D0F7AACB2C62}"/>
          </ac:picMkLst>
        </pc:picChg>
        <pc:picChg chg="add 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7" creationId="{DCD2A72C-8FB1-5B31-A932-CFAB907EAD65}"/>
          </ac:picMkLst>
        </pc:picChg>
        <pc:picChg chg="add 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8" creationId="{B8E55964-DA50-1E14-C9D1-5BA4B1733E02}"/>
          </ac:picMkLst>
        </pc:picChg>
        <pc:picChg chg="add 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59" creationId="{E33E503A-B99D-F698-B2BF-37B1AF82B0F6}"/>
          </ac:picMkLst>
        </pc:picChg>
        <pc:picChg chg="mod">
          <ac:chgData name="Schlaffer, Martin" userId="ce67271e-0db0-48b8-b075-baf639095780" providerId="ADAL" clId="{B66AD04E-A8B5-4D8E-B998-608FAB834605}" dt="2024-11-26T11:55:40.180" v="50"/>
          <ac:picMkLst>
            <pc:docMk/>
            <pc:sldMk cId="2979608870" sldId="258"/>
            <ac:picMk id="62" creationId="{89F88994-05A3-0D68-A41D-215D91516251}"/>
          </ac:picMkLst>
        </pc:picChg>
        <pc:picChg chg="mod">
          <ac:chgData name="Schlaffer, Martin" userId="ce67271e-0db0-48b8-b075-baf639095780" providerId="ADAL" clId="{B66AD04E-A8B5-4D8E-B998-608FAB834605}" dt="2024-11-26T11:55:40.180" v="50"/>
          <ac:picMkLst>
            <pc:docMk/>
            <pc:sldMk cId="2979608870" sldId="258"/>
            <ac:picMk id="63" creationId="{6E763CA9-A282-2A73-D1D7-EBF9796EA0BB}"/>
          </ac:picMkLst>
        </pc:picChg>
        <pc:picChg chg="mod">
          <ac:chgData name="Schlaffer, Martin" userId="ce67271e-0db0-48b8-b075-baf639095780" providerId="ADAL" clId="{B66AD04E-A8B5-4D8E-B998-608FAB834605}" dt="2024-11-26T11:55:40.180" v="50"/>
          <ac:picMkLst>
            <pc:docMk/>
            <pc:sldMk cId="2979608870" sldId="258"/>
            <ac:picMk id="64" creationId="{D4AEC2D3-0376-F1B5-B838-1E140E2F02D9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66" creationId="{B258986B-09D6-1F82-653D-14DEFAB21742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67" creationId="{696D6F4D-16C7-FD1C-014B-1F1931B3875A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68" creationId="{F00A8A3F-9A38-C2F9-D11E-9C6D449538A0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0" creationId="{1053C66C-3811-8A33-E218-F45D19D294BA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1" creationId="{D9C47492-AF32-8FE1-60D6-54D4741AC054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2" creationId="{4313E2F1-DC8F-04A5-43FD-CC2A1604AF34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4" creationId="{B193B7D2-1ABC-B530-0FAB-40BB0C9751D0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5" creationId="{A5A1715D-1E11-995B-415B-15ABE638ACA8}"/>
          </ac:picMkLst>
        </pc:picChg>
        <pc:picChg chg="mod">
          <ac:chgData name="Schlaffer, Martin" userId="ce67271e-0db0-48b8-b075-baf639095780" providerId="ADAL" clId="{B66AD04E-A8B5-4D8E-B998-608FAB834605}" dt="2024-11-26T14:13:50.112" v="666" actId="1076"/>
          <ac:picMkLst>
            <pc:docMk/>
            <pc:sldMk cId="2979608870" sldId="258"/>
            <ac:picMk id="76" creationId="{D7B6BC5A-E4C8-FEA2-F135-C869F6BADADE}"/>
          </ac:picMkLst>
        </pc:pic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17" creationId="{A76AB1E6-AFF3-6902-3B37-BEFC84C574EC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18" creationId="{3F0B843D-4872-AD61-A971-34941E41AF64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19" creationId="{68DB17BE-0DC3-CA51-0C90-1C227CE470D3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30" creationId="{2F780557-E81A-CD07-730F-E06450897827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31" creationId="{917EC5CF-D84C-A07C-83DC-DC98A1148F92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36" creationId="{EA6752E4-7F79-74BA-7FE3-ADC656AFD156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38" creationId="{FF0724BF-92A6-B5F5-C05B-15EBAD5AE37C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39" creationId="{2C0A43A3-1AE4-14D2-AAC7-44B03A2A64CA}"/>
          </ac:cxnSpMkLst>
        </pc:cxnChg>
        <pc:cxnChg chg="mod">
          <ac:chgData name="Schlaffer, Martin" userId="ce67271e-0db0-48b8-b075-baf639095780" providerId="ADAL" clId="{B66AD04E-A8B5-4D8E-B998-608FAB834605}" dt="2024-11-26T14:13:50.112" v="666" actId="1076"/>
          <ac:cxnSpMkLst>
            <pc:docMk/>
            <pc:sldMk cId="2979608870" sldId="258"/>
            <ac:cxnSpMk id="48" creationId="{32032315-5F74-B751-7018-4C0DEA45A3A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1143000"/>
            <a:ext cx="2165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02" y="15120142"/>
            <a:ext cx="18320147" cy="6140608"/>
          </a:xfrm>
          <a:prstGeom prst="rect">
            <a:avLst/>
          </a:prstGeom>
        </p:spPr>
        <p:txBody>
          <a:bodyPr anchor="ctr"/>
          <a:lstStyle>
            <a:lvl1pPr algn="ctr">
              <a:defRPr sz="10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94" y="22051765"/>
            <a:ext cx="15930563" cy="5015156"/>
          </a:xfrm>
        </p:spPr>
        <p:txBody>
          <a:bodyPr/>
          <a:lstStyle>
            <a:lvl1pPr marL="0" indent="0" algn="ctr">
              <a:buNone/>
              <a:defRPr sz="4181"/>
            </a:lvl1pPr>
            <a:lvl2pPr marL="796498" indent="0" algn="ctr">
              <a:buNone/>
              <a:defRPr sz="3485"/>
            </a:lvl2pPr>
            <a:lvl3pPr marL="1592998" indent="0" algn="ctr">
              <a:buNone/>
              <a:defRPr sz="3136"/>
            </a:lvl3pPr>
            <a:lvl4pPr marL="2389496" indent="0" algn="ctr">
              <a:buNone/>
              <a:defRPr sz="2787"/>
            </a:lvl4pPr>
            <a:lvl5pPr marL="3185996" indent="0" algn="ctr">
              <a:buNone/>
              <a:defRPr sz="2787"/>
            </a:lvl5pPr>
            <a:lvl6pPr marL="3982494" indent="0" algn="ctr">
              <a:buNone/>
              <a:defRPr sz="2787"/>
            </a:lvl6pPr>
            <a:lvl7pPr marL="4778994" indent="0" algn="ctr">
              <a:buNone/>
              <a:defRPr sz="2787"/>
            </a:lvl7pPr>
            <a:lvl8pPr marL="5575492" indent="0" algn="ctr">
              <a:buNone/>
              <a:defRPr sz="2787"/>
            </a:lvl8pPr>
            <a:lvl9pPr marL="6371992" indent="0" algn="ctr">
              <a:buNone/>
              <a:defRPr sz="27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6976" y="2130346"/>
            <a:ext cx="8086800" cy="1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4114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3BD7C77-DAF6-DE46-92C8-747D45F53DE6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953265" y="1610015"/>
            <a:ext cx="2827183" cy="2562724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302" y="1610015"/>
            <a:ext cx="15492964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9FBBB5B-C452-7A4C-8D0C-12887A2367F7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7"/>
            <a:ext cx="18320147" cy="58450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6B32F5AA-CB9D-F044-B9D7-CDBE69546B08}" type="datetime1">
              <a:rPr lang="de-DE" smtClean="0"/>
              <a:t>26.11.2024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39" y="7539076"/>
            <a:ext cx="18320147" cy="12579118"/>
          </a:xfrm>
          <a:prstGeom prst="rect">
            <a:avLst/>
          </a:prstGeom>
        </p:spPr>
        <p:txBody>
          <a:bodyPr anchor="b"/>
          <a:lstStyle>
            <a:lvl1pPr>
              <a:defRPr sz="104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239" y="20237198"/>
            <a:ext cx="18320147" cy="6615061"/>
          </a:xfrm>
        </p:spPr>
        <p:txBody>
          <a:bodyPr/>
          <a:lstStyle>
            <a:lvl1pPr marL="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1pPr>
            <a:lvl2pPr marL="79649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2pPr>
            <a:lvl3pPr marL="159299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4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4pPr>
            <a:lvl5pPr marL="31859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5pPr>
            <a:lvl6pPr marL="39824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6pPr>
            <a:lvl7pPr marL="47789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7pPr>
            <a:lvl8pPr marL="55754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8pPr>
            <a:lvl9pPr marL="63719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6625C5-E37D-864A-8677-2AF7C0D0C1D4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9"/>
            <a:ext cx="18320147" cy="3616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303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3130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3DDFC327-50D1-D245-A69C-FB6587F5939B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2B484A5-87D4-8AA1-1C6F-695AD2D03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17008" y="758866"/>
            <a:ext cx="3765364" cy="2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7" y="1610020"/>
            <a:ext cx="18320147" cy="33849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537" y="5000388"/>
            <a:ext cx="8985831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3070" y="7329070"/>
            <a:ext cx="8985831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50362" y="4994938"/>
            <a:ext cx="9030085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53129" y="7329070"/>
            <a:ext cx="9030085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F73F458D-3941-B642-9E05-F2A76767A7CE}" type="datetime1">
              <a:rPr lang="de-DE" smtClean="0"/>
              <a:t>26.11.2024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33849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A42121F7-5E20-4844-8DFD-92C038F9148A}" type="datetime1">
              <a:rPr lang="de-DE" smtClean="0"/>
              <a:t>26.11.2024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A59C4C-0EC9-EF44-A34C-202C95B10BD3}" type="datetime1">
              <a:rPr lang="de-DE" smtClean="0"/>
              <a:t>26.11.2024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86" y="3986918"/>
            <a:ext cx="10753129" cy="21857330"/>
          </a:xfrm>
        </p:spPr>
        <p:txBody>
          <a:bodyPr/>
          <a:lstStyle>
            <a:lvl1pPr>
              <a:defRPr sz="5575"/>
            </a:lvl1pPr>
            <a:lvl2pPr>
              <a:defRPr sz="4879"/>
            </a:lvl2pPr>
            <a:lvl3pPr>
              <a:defRPr sz="4181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1EA7BB27-11BF-8945-9E58-E4C926B11C3D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30086" y="4354045"/>
            <a:ext cx="10753129" cy="21490205"/>
          </a:xfrm>
        </p:spPr>
        <p:txBody>
          <a:bodyPr/>
          <a:lstStyle>
            <a:lvl1pPr marL="0" indent="0">
              <a:buNone/>
              <a:defRPr sz="5575"/>
            </a:lvl1pPr>
            <a:lvl2pPr marL="796498" indent="0">
              <a:buNone/>
              <a:defRPr sz="4879"/>
            </a:lvl2pPr>
            <a:lvl3pPr marL="1592998" indent="0">
              <a:buNone/>
              <a:defRPr sz="4181"/>
            </a:lvl3pPr>
            <a:lvl4pPr marL="2389496" indent="0">
              <a:buNone/>
              <a:defRPr sz="3485"/>
            </a:lvl4pPr>
            <a:lvl5pPr marL="3185996" indent="0">
              <a:buNone/>
              <a:defRPr sz="3485"/>
            </a:lvl5pPr>
            <a:lvl6pPr marL="3982494" indent="0">
              <a:buNone/>
              <a:defRPr sz="3485"/>
            </a:lvl6pPr>
            <a:lvl7pPr marL="4778994" indent="0">
              <a:buNone/>
              <a:defRPr sz="3485"/>
            </a:lvl7pPr>
            <a:lvl8pPr marL="5575492" indent="0">
              <a:buNone/>
              <a:defRPr sz="3485"/>
            </a:lvl8pPr>
            <a:lvl9pPr marL="6371992" indent="0">
              <a:buNone/>
              <a:defRPr sz="348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E85777C-9E28-2D4E-AAFA-E163F584CE25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302" y="5724500"/>
            <a:ext cx="18320147" cy="2151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21"/>
            <a:ext cx="18320147" cy="371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F5A330-CD1A-0D43-8DE7-45AB22760B2F}" type="datetime1">
              <a:rPr lang="de-DE" smtClean="0"/>
              <a:t>26.11.2024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>
            <a:lvl1pPr algn="r">
              <a:defRPr sz="31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1592998" rtl="0" eaLnBrk="1" latinLnBrk="0" hangingPunct="1">
        <a:lnSpc>
          <a:spcPct val="90000"/>
        </a:lnSpc>
        <a:spcBef>
          <a:spcPct val="0"/>
        </a:spcBef>
        <a:buNone/>
        <a:defRPr sz="7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49" indent="-398249" algn="l" defTabSz="1592998" rtl="0" eaLnBrk="1" latinLnBrk="0" hangingPunct="1">
        <a:lnSpc>
          <a:spcPct val="90000"/>
        </a:lnSpc>
        <a:spcBef>
          <a:spcPts val="1741"/>
        </a:spcBef>
        <a:buFont typeface="Arial" panose="020B0604020202020204" pitchFamily="34" charset="0"/>
        <a:buChar char="•"/>
        <a:defRPr sz="4879" kern="1200">
          <a:solidFill>
            <a:schemeClr val="tx1"/>
          </a:solidFill>
          <a:latin typeface="+mn-lt"/>
          <a:ea typeface="+mn-ea"/>
          <a:cs typeface="+mn-cs"/>
        </a:defRPr>
      </a:lvl1pPr>
      <a:lvl2pPr marL="1194749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19912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485" kern="1200">
          <a:solidFill>
            <a:schemeClr val="tx1"/>
          </a:solidFill>
          <a:latin typeface="+mn-lt"/>
          <a:ea typeface="+mn-ea"/>
          <a:cs typeface="+mn-cs"/>
        </a:defRPr>
      </a:lvl3pPr>
      <a:lvl4pPr marL="27877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2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07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2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37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241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4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29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4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59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4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89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54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19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svg"/><Relationship Id="rId34" Type="http://schemas.openxmlformats.org/officeDocument/2006/relationships/hyperlink" Target="mailto:Martin.Schlaffer@mbbm-vas.com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hyperlink" Target="mailto:Vignesh.Vaidyanathan@hololinked.dev" TargetMode="Externa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hyperlink" Target="mailto:Oliver.Speidel@mbbm-va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86" y="1046448"/>
            <a:ext cx="13397243" cy="2564416"/>
          </a:xfrm>
        </p:spPr>
        <p:txBody>
          <a:bodyPr>
            <a:normAutofit fontScale="90000"/>
          </a:bodyPr>
          <a:lstStyle/>
          <a:p>
            <a:r>
              <a:rPr lang="en-US" dirty="0"/>
              <a:t>Cloud-based distributed NVH</a:t>
            </a:r>
            <a:br>
              <a:rPr lang="en-US" dirty="0"/>
            </a:br>
            <a:r>
              <a:rPr lang="en-US" dirty="0"/>
              <a:t>Data Acquisition using Web of Things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4C7EAE-7E36-FCC8-F8D4-D724F7E0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8886" y="4284893"/>
            <a:ext cx="18822979" cy="13547846"/>
          </a:xfrm>
          <a:ln w="3175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Location-independent, unattended continuous operation</a:t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of instruments for the acquisition of dynamic NVH data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Automated NVH data processing all the way to report or trend analysis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Integration of arbitrary data sources via a generic data model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Transfer of the data model and other necessary information</a:t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via 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WoT Thing Descriptions</a:t>
            </a:r>
            <a:endParaRPr lang="en-US" sz="4400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398145" indent="-398145"/>
            <a:endParaRPr lang="en-US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What can be seen:</a:t>
            </a: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Measuring instrument “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MicroQ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” connected to cloud via</a:t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an automatically generated 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WoT TD</a:t>
            </a:r>
            <a:endParaRPr lang="en-US" sz="4400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398145" indent="-398145"/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Fully automatic, time-controlled storage of measurements in PAK cloud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398145" indent="-398145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Live preview of the data stream, implemented by 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Vignesh Venkatasubramanian</a:t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</a:rPr>
              <a:t>as part of the 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WoT </a:t>
            </a:r>
            <a:r>
              <a:rPr lang="en-US" sz="4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PlugFest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 2024</a:t>
            </a:r>
            <a:b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4400" b="1" dirty="0" err="1">
                <a:solidFill>
                  <a:srgbClr val="000000"/>
                </a:solidFill>
                <a:highlight>
                  <a:srgbClr val="FFFFFF"/>
                </a:highlight>
                <a:hlinkClick r:id="rId2"/>
              </a:rPr>
              <a:t>Vignesh.Vaidyanathan@hololinked.dev</a:t>
            </a:r>
            <a:r>
              <a:rPr lang="en-US" sz="4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en-US" sz="3702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-US" sz="3702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M-BBM VAS_Standardgröße_B 50mm">
            <a:extLst>
              <a:ext uri="{FF2B5EF4-FFF2-40B4-BE49-F238E27FC236}">
                <a16:creationId xmlns:a16="http://schemas.microsoft.com/office/drawing/2014/main" id="{01CF8507-D6D4-6F11-B6DC-2FD83E0E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084" y="28233940"/>
            <a:ext cx="4919601" cy="10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2761EF0A-EC2A-B42C-9C86-F3B98C7465DC}"/>
              </a:ext>
            </a:extLst>
          </p:cNvPr>
          <p:cNvGrpSpPr/>
          <p:nvPr/>
        </p:nvGrpSpPr>
        <p:grpSpPr>
          <a:xfrm>
            <a:off x="1470645" y="15480719"/>
            <a:ext cx="18300733" cy="7657836"/>
            <a:chOff x="1470008" y="17849439"/>
            <a:chExt cx="18300733" cy="765783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7DAED41-C9F6-72C8-F98D-630EF5D90E4B}"/>
                </a:ext>
              </a:extLst>
            </p:cNvPr>
            <p:cNvGrpSpPr/>
            <p:nvPr/>
          </p:nvGrpSpPr>
          <p:grpSpPr>
            <a:xfrm>
              <a:off x="1470008" y="17849439"/>
              <a:ext cx="18300733" cy="7657836"/>
              <a:chOff x="3426057" y="21256646"/>
              <a:chExt cx="20850187" cy="8724640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7E9AD56-FDA8-D28E-A39A-C21F9121D353}"/>
                  </a:ext>
                </a:extLst>
              </p:cNvPr>
              <p:cNvSpPr/>
              <p:nvPr/>
            </p:nvSpPr>
            <p:spPr>
              <a:xfrm>
                <a:off x="15298298" y="23695241"/>
                <a:ext cx="8745705" cy="232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83F8CA9-4AD3-DA79-CD6B-C4BAC6E01CC7}"/>
                  </a:ext>
                </a:extLst>
              </p:cNvPr>
              <p:cNvSpPr/>
              <p:nvPr/>
            </p:nvSpPr>
            <p:spPr>
              <a:xfrm>
                <a:off x="15294213" y="26495609"/>
                <a:ext cx="8745705" cy="232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90C3B09-82D8-4746-C291-19A34C8EE0A6}"/>
                  </a:ext>
                </a:extLst>
              </p:cNvPr>
              <p:cNvSpPr/>
              <p:nvPr/>
            </p:nvSpPr>
            <p:spPr>
              <a:xfrm>
                <a:off x="3454201" y="26010352"/>
                <a:ext cx="6153982" cy="191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CF03450D-357C-AE9C-0915-0D263B807502}"/>
                  </a:ext>
                </a:extLst>
              </p:cNvPr>
              <p:cNvSpPr/>
              <p:nvPr/>
            </p:nvSpPr>
            <p:spPr>
              <a:xfrm>
                <a:off x="15045158" y="23155371"/>
                <a:ext cx="9231086" cy="68259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fik 8" descr="Auto mit einfarbiger Füllung">
                <a:extLst>
                  <a:ext uri="{FF2B5EF4-FFF2-40B4-BE49-F238E27FC236}">
                    <a16:creationId xmlns:a16="http://schemas.microsoft.com/office/drawing/2014/main" id="{D8BE5D9A-7F2B-7BAC-7A2B-75E680122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63858" y="24538915"/>
                <a:ext cx="1337624" cy="1337624"/>
              </a:xfrm>
              <a:prstGeom prst="rect">
                <a:avLst/>
              </a:prstGeom>
            </p:spPr>
          </p:pic>
          <p:pic>
            <p:nvPicPr>
              <p:cNvPr id="10" name="Grafik 9" descr="Roboterhand mit einfarbiger Füllung">
                <a:extLst>
                  <a:ext uri="{FF2B5EF4-FFF2-40B4-BE49-F238E27FC236}">
                    <a16:creationId xmlns:a16="http://schemas.microsoft.com/office/drawing/2014/main" id="{A8B8FCCC-C8C0-7441-FD65-D04440C7E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54226" y="260280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fik 13" descr="Fabrik mit einfarbiger Füllung">
                <a:extLst>
                  <a:ext uri="{FF2B5EF4-FFF2-40B4-BE49-F238E27FC236}">
                    <a16:creationId xmlns:a16="http://schemas.microsoft.com/office/drawing/2014/main" id="{A9F6D3F4-AEE3-BE84-FF4D-FE36A5C78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26057" y="28391053"/>
                <a:ext cx="1199288" cy="119928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B079EBF-4C83-18FE-5148-DD9C65E8C89D}"/>
                  </a:ext>
                </a:extLst>
              </p:cNvPr>
              <p:cNvSpPr txBox="1"/>
              <p:nvPr/>
            </p:nvSpPr>
            <p:spPr>
              <a:xfrm>
                <a:off x="15970272" y="28111501"/>
                <a:ext cx="1787744" cy="7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Control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7CC6D0D7-F5D9-9771-5DA1-93973B7846DE}"/>
                  </a:ext>
                </a:extLst>
              </p:cNvPr>
              <p:cNvGrpSpPr/>
              <p:nvPr/>
            </p:nvGrpSpPr>
            <p:grpSpPr>
              <a:xfrm>
                <a:off x="15866640" y="26436324"/>
                <a:ext cx="1776413" cy="1776413"/>
                <a:chOff x="15257038" y="24961203"/>
                <a:chExt cx="1776413" cy="1776413"/>
              </a:xfrm>
            </p:grpSpPr>
            <p:pic>
              <p:nvPicPr>
                <p:cNvPr id="55" name="Grafik 54" descr="Monitor Silhouette">
                  <a:extLst>
                    <a:ext uri="{FF2B5EF4-FFF2-40B4-BE49-F238E27FC236}">
                      <a16:creationId xmlns:a16="http://schemas.microsoft.com/office/drawing/2014/main" id="{8B0D8E69-EAEA-703E-3A96-A1A463955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57038" y="24961203"/>
                  <a:ext cx="1776413" cy="1776413"/>
                </a:xfrm>
                <a:prstGeom prst="rect">
                  <a:avLst/>
                </a:prstGeom>
              </p:spPr>
            </p:pic>
            <p:pic>
              <p:nvPicPr>
                <p:cNvPr id="56" name="Grafik 55" descr="Balkendiagramm der Pandemieabflachungskurve Silhouette">
                  <a:extLst>
                    <a:ext uri="{FF2B5EF4-FFF2-40B4-BE49-F238E27FC236}">
                      <a16:creationId xmlns:a16="http://schemas.microsoft.com/office/drawing/2014/main" id="{984E6A2A-E6AE-8E64-7617-D0F7AACB2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10804" y="25278929"/>
                  <a:ext cx="1277256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A76AB1E6-AFF3-6902-3B37-BEFC84C57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548" y="23583544"/>
                <a:ext cx="4925839" cy="74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3F0B843D-4872-AD61-A971-34941E41A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3548" y="25185538"/>
                <a:ext cx="4925839" cy="74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8DB17BE-0DC3-CA51-0C90-1C227CE470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0771" y="29011241"/>
                <a:ext cx="767086" cy="22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fik 19" descr="Datenbank mit einfarbiger Füllung">
                <a:extLst>
                  <a:ext uri="{FF2B5EF4-FFF2-40B4-BE49-F238E27FC236}">
                    <a16:creationId xmlns:a16="http://schemas.microsoft.com/office/drawing/2014/main" id="{CA64D0DA-3B1A-CCD9-4E72-389B864C6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274906" y="24001241"/>
                <a:ext cx="1134950" cy="1134950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1AEEDB-B599-6826-CC2D-306BD68599B0}"/>
                  </a:ext>
                </a:extLst>
              </p:cNvPr>
              <p:cNvSpPr txBox="1"/>
              <p:nvPr/>
            </p:nvSpPr>
            <p:spPr>
              <a:xfrm>
                <a:off x="21505214" y="25192968"/>
                <a:ext cx="2651892" cy="736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Data Hub</a:t>
                </a:r>
              </a:p>
            </p:txBody>
          </p:sp>
          <p:pic>
            <p:nvPicPr>
              <p:cNvPr id="22" name="Grafik 21" descr="Server mit einfarbiger Füllung">
                <a:extLst>
                  <a:ext uri="{FF2B5EF4-FFF2-40B4-BE49-F238E27FC236}">
                    <a16:creationId xmlns:a16="http://schemas.microsoft.com/office/drawing/2014/main" id="{0E19766B-F139-9C50-B4CA-C9FB7621A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6220049" y="241524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Server mit einfarbiger Füllung">
                <a:extLst>
                  <a:ext uri="{FF2B5EF4-FFF2-40B4-BE49-F238E27FC236}">
                    <a16:creationId xmlns:a16="http://schemas.microsoft.com/office/drawing/2014/main" id="{5EB66C44-D765-90A7-E2C1-41751A8F9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271047" y="24152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FCD05A-7370-C639-A902-5F940FDDAFE9}"/>
                  </a:ext>
                </a:extLst>
              </p:cNvPr>
              <p:cNvSpPr txBox="1"/>
              <p:nvPr/>
            </p:nvSpPr>
            <p:spPr>
              <a:xfrm>
                <a:off x="15500695" y="25126136"/>
                <a:ext cx="3795245" cy="736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Message Broker</a:t>
                </a:r>
              </a:p>
            </p:txBody>
          </p:sp>
          <p:pic>
            <p:nvPicPr>
              <p:cNvPr id="25" name="Grafik 24" descr="Zahnräder mit einfarbiger Füllung">
                <a:extLst>
                  <a:ext uri="{FF2B5EF4-FFF2-40B4-BE49-F238E27FC236}">
                    <a16:creationId xmlns:a16="http://schemas.microsoft.com/office/drawing/2014/main" id="{47F88DD7-0BA3-05E8-3E2B-321D0057B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798318" y="26678333"/>
                <a:ext cx="1203846" cy="1203846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39E4AAE-BFFC-4288-F827-32DE2A1969AA}"/>
                  </a:ext>
                </a:extLst>
              </p:cNvPr>
              <p:cNvSpPr txBox="1"/>
              <p:nvPr/>
            </p:nvSpPr>
            <p:spPr>
              <a:xfrm>
                <a:off x="20313757" y="28111501"/>
                <a:ext cx="2475681" cy="7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Processing</a:t>
                </a:r>
              </a:p>
            </p:txBody>
          </p:sp>
          <p:pic>
            <p:nvPicPr>
              <p:cNvPr id="27" name="Grafik 26" descr="Glühbirne und Zahnrad mit einfarbiger Füllung">
                <a:extLst>
                  <a:ext uri="{FF2B5EF4-FFF2-40B4-BE49-F238E27FC236}">
                    <a16:creationId xmlns:a16="http://schemas.microsoft.com/office/drawing/2014/main" id="{CDB38FEC-D57F-7009-1EDC-C3562954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2933871" y="267540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710BAE7-E529-F809-B1E4-88D99832531F}"/>
                  </a:ext>
                </a:extLst>
              </p:cNvPr>
              <p:cNvSpPr txBox="1"/>
              <p:nvPr/>
            </p:nvSpPr>
            <p:spPr>
              <a:xfrm>
                <a:off x="23116412" y="28111501"/>
                <a:ext cx="648708" cy="7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AI</a:t>
                </a:r>
              </a:p>
            </p:txBody>
          </p:sp>
          <p:pic>
            <p:nvPicPr>
              <p:cNvPr id="29" name="Grafik 28" descr="Zahnräder mit einfarbiger Füllung">
                <a:extLst>
                  <a:ext uri="{FF2B5EF4-FFF2-40B4-BE49-F238E27FC236}">
                    <a16:creationId xmlns:a16="http://schemas.microsoft.com/office/drawing/2014/main" id="{5682DF0B-5662-F0BC-5348-5EECB653F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452820" y="28513640"/>
                <a:ext cx="1131754" cy="1131754"/>
              </a:xfrm>
              <a:prstGeom prst="rect">
                <a:avLst/>
              </a:prstGeom>
            </p:spPr>
          </p:pic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2F780557-E81A-CD07-730F-E06450897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548" y="29027461"/>
                <a:ext cx="492583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917EC5CF-D84C-A07C-83DC-DC98A1148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5092" y="27078933"/>
                <a:ext cx="3597203" cy="218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fik 31" descr="Server mit einfarbiger Füllung">
                <a:extLst>
                  <a:ext uri="{FF2B5EF4-FFF2-40B4-BE49-F238E27FC236}">
                    <a16:creationId xmlns:a16="http://schemas.microsoft.com/office/drawing/2014/main" id="{BADFCEF7-2F71-40F4-9899-8D23CB75E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704338" y="26472390"/>
                <a:ext cx="706887" cy="706887"/>
              </a:xfrm>
              <a:prstGeom prst="rect">
                <a:avLst/>
              </a:prstGeom>
            </p:spPr>
          </p:pic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5498535-B7CF-8C0F-ADE5-B7145BF177EB}"/>
                  </a:ext>
                </a:extLst>
              </p:cNvPr>
              <p:cNvGrpSpPr/>
              <p:nvPr/>
            </p:nvGrpSpPr>
            <p:grpSpPr>
              <a:xfrm>
                <a:off x="7766217" y="28137542"/>
                <a:ext cx="1697673" cy="1660443"/>
                <a:chOff x="5096481" y="9356329"/>
                <a:chExt cx="2010854" cy="1912940"/>
              </a:xfrm>
            </p:grpSpPr>
            <p:pic>
              <p:nvPicPr>
                <p:cNvPr id="51" name="Grafik 50" descr="Server mit einfarbiger Füllung">
                  <a:extLst>
                    <a:ext uri="{FF2B5EF4-FFF2-40B4-BE49-F238E27FC236}">
                      <a16:creationId xmlns:a16="http://schemas.microsoft.com/office/drawing/2014/main" id="{A073FB43-7C99-8B91-4E97-7F121D35A8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525" y="9893004"/>
                  <a:ext cx="527688" cy="527673"/>
                </a:xfrm>
                <a:prstGeom prst="rect">
                  <a:avLst/>
                </a:prstGeom>
              </p:spPr>
            </p:pic>
            <p:pic>
              <p:nvPicPr>
                <p:cNvPr id="52" name="Grafik 51" descr="Server mit einfarbiger Füllung">
                  <a:extLst>
                    <a:ext uri="{FF2B5EF4-FFF2-40B4-BE49-F238E27FC236}">
                      <a16:creationId xmlns:a16="http://schemas.microsoft.com/office/drawing/2014/main" id="{DA44E236-3839-FF68-5E3B-4F07B86397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4118" y="9890077"/>
                  <a:ext cx="527688" cy="527673"/>
                </a:xfrm>
                <a:prstGeom prst="rect">
                  <a:avLst/>
                </a:prstGeom>
              </p:spPr>
            </p:pic>
            <p:pic>
              <p:nvPicPr>
                <p:cNvPr id="53" name="Grafik 52" descr="Server mit einfarbiger Füllung">
                  <a:extLst>
                    <a:ext uri="{FF2B5EF4-FFF2-40B4-BE49-F238E27FC236}">
                      <a16:creationId xmlns:a16="http://schemas.microsoft.com/office/drawing/2014/main" id="{E73C2402-1BD8-2727-396C-36F43005E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0604" y="10413085"/>
                  <a:ext cx="527688" cy="527673"/>
                </a:xfrm>
                <a:prstGeom prst="rect">
                  <a:avLst/>
                </a:prstGeom>
              </p:spPr>
            </p:pic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692A001A-477F-0C66-90A5-CD9966F2AB04}"/>
                    </a:ext>
                  </a:extLst>
                </p:cNvPr>
                <p:cNvSpPr/>
                <p:nvPr/>
              </p:nvSpPr>
              <p:spPr>
                <a:xfrm>
                  <a:off x="5096481" y="9356329"/>
                  <a:ext cx="2010854" cy="191294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5445002-BED0-89E9-EBBF-2451923AA45C}"/>
                  </a:ext>
                </a:extLst>
              </p:cNvPr>
              <p:cNvSpPr txBox="1"/>
              <p:nvPr/>
            </p:nvSpPr>
            <p:spPr>
              <a:xfrm>
                <a:off x="8357092" y="28072096"/>
                <a:ext cx="210466" cy="7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3600" dirty="0"/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EA6752E4-7F79-74BA-7FE3-ADC656AF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3218" y="26489963"/>
                <a:ext cx="1439083" cy="672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Grafik 36" descr="Zahnräder mit einfarbiger Füllung">
                <a:extLst>
                  <a:ext uri="{FF2B5EF4-FFF2-40B4-BE49-F238E27FC236}">
                    <a16:creationId xmlns:a16="http://schemas.microsoft.com/office/drawing/2014/main" id="{7CAFA128-7D7D-35A6-DD3D-251068ADE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86762" y="26115926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FF0724BF-92A6-B5F5-C05B-15EBAD5AE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8371" y="26601995"/>
                <a:ext cx="1327086" cy="672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2C0A43A3-1AE4-14D2-AAC7-44B03A2A6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548" y="26927989"/>
                <a:ext cx="492034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8790952-4E6E-DC19-9C3B-500CA6B700A1}"/>
                  </a:ext>
                </a:extLst>
              </p:cNvPr>
              <p:cNvSpPr txBox="1"/>
              <p:nvPr/>
            </p:nvSpPr>
            <p:spPr>
              <a:xfrm>
                <a:off x="18126196" y="28111501"/>
                <a:ext cx="1929539" cy="7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Analysis</a:t>
                </a:r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6EF8693D-5E25-8070-03A8-0D91CB5F9375}"/>
                  </a:ext>
                </a:extLst>
              </p:cNvPr>
              <p:cNvGrpSpPr/>
              <p:nvPr/>
            </p:nvGrpSpPr>
            <p:grpSpPr>
              <a:xfrm>
                <a:off x="18090199" y="26464710"/>
                <a:ext cx="1776413" cy="1776413"/>
                <a:chOff x="17386604" y="24989589"/>
                <a:chExt cx="1776413" cy="1776413"/>
              </a:xfrm>
            </p:grpSpPr>
            <p:pic>
              <p:nvPicPr>
                <p:cNvPr id="49" name="Grafik 48" descr="Monitor Silhouette">
                  <a:extLst>
                    <a:ext uri="{FF2B5EF4-FFF2-40B4-BE49-F238E27FC236}">
                      <a16:creationId xmlns:a16="http://schemas.microsoft.com/office/drawing/2014/main" id="{0AF2D973-D2BB-C228-E465-9A541C5C9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86604" y="24989589"/>
                  <a:ext cx="1776413" cy="1776413"/>
                </a:xfrm>
                <a:prstGeom prst="rect">
                  <a:avLst/>
                </a:prstGeom>
              </p:spPr>
            </p:pic>
            <p:pic>
              <p:nvPicPr>
                <p:cNvPr id="50" name="Grafik 49" descr="Aufwärtstrend Silhouette">
                  <a:extLst>
                    <a:ext uri="{FF2B5EF4-FFF2-40B4-BE49-F238E27FC236}">
                      <a16:creationId xmlns:a16="http://schemas.microsoft.com/office/drawing/2014/main" id="{B169E557-5C66-7FC1-0483-EE9AA059D6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87835" y="25301624"/>
                  <a:ext cx="1163139" cy="865662"/>
                </a:xfrm>
                <a:prstGeom prst="rect">
                  <a:avLst/>
                </a:prstGeom>
              </p:spPr>
            </p:pic>
          </p:grpSp>
          <p:pic>
            <p:nvPicPr>
              <p:cNvPr id="42" name="Grafik 41" descr="Ein Bild, das Grafiken, Schrift, Logo, Grafikdesign enthält.&#10;&#10;Automatisch generierte Beschreibung">
                <a:extLst>
                  <a:ext uri="{FF2B5EF4-FFF2-40B4-BE49-F238E27FC236}">
                    <a16:creationId xmlns:a16="http://schemas.microsoft.com/office/drawing/2014/main" id="{7F6CBBAD-6CA1-C2A7-CA5F-FB32E866A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9361" y="29175847"/>
                <a:ext cx="1063490" cy="637679"/>
              </a:xfrm>
              <a:prstGeom prst="rect">
                <a:avLst/>
              </a:prstGeom>
            </p:spPr>
          </p:pic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E6B018C1-E810-2035-49F5-81EDC9F1C455}"/>
                  </a:ext>
                </a:extLst>
              </p:cNvPr>
              <p:cNvSpPr txBox="1"/>
              <p:nvPr/>
            </p:nvSpPr>
            <p:spPr>
              <a:xfrm>
                <a:off x="7985292" y="27260426"/>
                <a:ext cx="1622891" cy="66623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Edge</a:t>
                </a: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36F008F-7B47-63BD-8C9B-66215BBF7B04}"/>
                  </a:ext>
                </a:extLst>
              </p:cNvPr>
              <p:cNvSpPr/>
              <p:nvPr/>
            </p:nvSpPr>
            <p:spPr>
              <a:xfrm>
                <a:off x="22525968" y="28973531"/>
                <a:ext cx="1750276" cy="10077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" name="Grafik 30">
                <a:extLst>
                  <a:ext uri="{FF2B5EF4-FFF2-40B4-BE49-F238E27FC236}">
                    <a16:creationId xmlns:a16="http://schemas.microsoft.com/office/drawing/2014/main" id="{CC9BF9FE-B703-9F91-4D70-AF59DEA6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3531" y="21256646"/>
                <a:ext cx="5360802" cy="3431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 descr="Radiomikrofon mit einfarbiger Füllung">
                <a:extLst>
                  <a:ext uri="{FF2B5EF4-FFF2-40B4-BE49-F238E27FC236}">
                    <a16:creationId xmlns:a16="http://schemas.microsoft.com/office/drawing/2014/main" id="{0B45EE82-D63C-EF67-C3A5-9CC4014DB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8500227" y="22990496"/>
                <a:ext cx="1202923" cy="1202923"/>
              </a:xfrm>
              <a:prstGeom prst="rect">
                <a:avLst/>
              </a:prstGeom>
            </p:spPr>
          </p:pic>
          <p:pic>
            <p:nvPicPr>
              <p:cNvPr id="47" name="Grafik 46" descr="Windkraftanlagen mit einfarbiger Füllung">
                <a:extLst>
                  <a:ext uri="{FF2B5EF4-FFF2-40B4-BE49-F238E27FC236}">
                    <a16:creationId xmlns:a16="http://schemas.microsoft.com/office/drawing/2014/main" id="{C35BBB22-6F89-4FBA-2B39-ECFDB84CD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592392" y="26938156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32032315-5F74-B751-7018-4C0DEA45A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696" y="29029983"/>
                <a:ext cx="767086" cy="22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6BE364F9-CCF1-727E-817F-6064017BA8AA}"/>
                </a:ext>
              </a:extLst>
            </p:cNvPr>
            <p:cNvGrpSpPr/>
            <p:nvPr/>
          </p:nvGrpSpPr>
          <p:grpSpPr>
            <a:xfrm>
              <a:off x="8648597" y="19159734"/>
              <a:ext cx="1231940" cy="1231940"/>
              <a:chOff x="5103584" y="4027118"/>
              <a:chExt cx="914400" cy="914400"/>
            </a:xfrm>
          </p:grpSpPr>
          <p:pic>
            <p:nvPicPr>
              <p:cNvPr id="57" name="Grafik 56" descr="Papier Silhouette">
                <a:extLst>
                  <a:ext uri="{FF2B5EF4-FFF2-40B4-BE49-F238E27FC236}">
                    <a16:creationId xmlns:a16="http://schemas.microsoft.com/office/drawing/2014/main" id="{DCD2A72C-8FB1-5B31-A932-CFAB907EA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103584" y="40271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B8E55964-DA50-1E14-C9D1-5BA4B1733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02178" y="4136990"/>
                <a:ext cx="310000" cy="149259"/>
              </a:xfrm>
              <a:prstGeom prst="rect">
                <a:avLst/>
              </a:prstGeom>
            </p:spPr>
          </p:pic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E33E503A-B99D-F698-B2BF-37B1AF82B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2178" y="4377071"/>
                <a:ext cx="518996" cy="382254"/>
              </a:xfrm>
              <a:prstGeom prst="rect">
                <a:avLst/>
              </a:prstGeom>
            </p:spPr>
          </p:pic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34C2BCAD-9246-7784-E159-7F8C6A1A2E7F}"/>
                </a:ext>
              </a:extLst>
            </p:cNvPr>
            <p:cNvGrpSpPr/>
            <p:nvPr/>
          </p:nvGrpSpPr>
          <p:grpSpPr>
            <a:xfrm>
              <a:off x="8641735" y="20572366"/>
              <a:ext cx="1231940" cy="1231940"/>
              <a:chOff x="5103584" y="4027118"/>
              <a:chExt cx="914400" cy="914400"/>
            </a:xfrm>
          </p:grpSpPr>
          <p:pic>
            <p:nvPicPr>
              <p:cNvPr id="66" name="Grafik 65" descr="Papier Silhouette">
                <a:extLst>
                  <a:ext uri="{FF2B5EF4-FFF2-40B4-BE49-F238E27FC236}">
                    <a16:creationId xmlns:a16="http://schemas.microsoft.com/office/drawing/2014/main" id="{B258986B-09D6-1F82-653D-14DEFAB21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103584" y="40271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696D6F4D-16C7-FD1C-014B-1F1931B38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02178" y="4136990"/>
                <a:ext cx="310000" cy="149259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F00A8A3F-9A38-C2F9-D11E-9C6D4495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2178" y="4377071"/>
                <a:ext cx="518996" cy="382254"/>
              </a:xfrm>
              <a:prstGeom prst="rect">
                <a:avLst/>
              </a:prstGeom>
            </p:spPr>
          </p:pic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A2FD7CC9-71FA-7A7C-84D8-486757FD1932}"/>
                </a:ext>
              </a:extLst>
            </p:cNvPr>
            <p:cNvGrpSpPr/>
            <p:nvPr/>
          </p:nvGrpSpPr>
          <p:grpSpPr>
            <a:xfrm>
              <a:off x="8648597" y="22088207"/>
              <a:ext cx="1231940" cy="1231940"/>
              <a:chOff x="5103584" y="4027118"/>
              <a:chExt cx="914400" cy="914400"/>
            </a:xfrm>
          </p:grpSpPr>
          <p:pic>
            <p:nvPicPr>
              <p:cNvPr id="70" name="Grafik 69" descr="Papier Silhouette">
                <a:extLst>
                  <a:ext uri="{FF2B5EF4-FFF2-40B4-BE49-F238E27FC236}">
                    <a16:creationId xmlns:a16="http://schemas.microsoft.com/office/drawing/2014/main" id="{1053C66C-3811-8A33-E218-F45D19D29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103584" y="40271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fik 70">
                <a:extLst>
                  <a:ext uri="{FF2B5EF4-FFF2-40B4-BE49-F238E27FC236}">
                    <a16:creationId xmlns:a16="http://schemas.microsoft.com/office/drawing/2014/main" id="{D9C47492-AF32-8FE1-60D6-54D4741AC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02178" y="4136990"/>
                <a:ext cx="310000" cy="149259"/>
              </a:xfrm>
              <a:prstGeom prst="rect">
                <a:avLst/>
              </a:prstGeom>
            </p:spPr>
          </p:pic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4313E2F1-DC8F-04A5-43FD-CC2A1604A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2178" y="4377071"/>
                <a:ext cx="518996" cy="382254"/>
              </a:xfrm>
              <a:prstGeom prst="rect">
                <a:avLst/>
              </a:prstGeom>
            </p:spPr>
          </p:pic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7364AAE9-1547-85EA-DE09-1903DC1DFC31}"/>
                </a:ext>
              </a:extLst>
            </p:cNvPr>
            <p:cNvGrpSpPr/>
            <p:nvPr/>
          </p:nvGrpSpPr>
          <p:grpSpPr>
            <a:xfrm>
              <a:off x="8641735" y="23939143"/>
              <a:ext cx="1231940" cy="1231940"/>
              <a:chOff x="5103584" y="4027118"/>
              <a:chExt cx="914400" cy="914400"/>
            </a:xfrm>
          </p:grpSpPr>
          <p:pic>
            <p:nvPicPr>
              <p:cNvPr id="74" name="Grafik 73" descr="Papier Silhouette">
                <a:extLst>
                  <a:ext uri="{FF2B5EF4-FFF2-40B4-BE49-F238E27FC236}">
                    <a16:creationId xmlns:a16="http://schemas.microsoft.com/office/drawing/2014/main" id="{B193B7D2-1ABC-B530-0FAB-40BB0C975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103584" y="40271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fik 74">
                <a:extLst>
                  <a:ext uri="{FF2B5EF4-FFF2-40B4-BE49-F238E27FC236}">
                    <a16:creationId xmlns:a16="http://schemas.microsoft.com/office/drawing/2014/main" id="{A5A1715D-1E11-995B-415B-15ABE638A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02178" y="4136990"/>
                <a:ext cx="310000" cy="149259"/>
              </a:xfrm>
              <a:prstGeom prst="rect">
                <a:avLst/>
              </a:prstGeom>
            </p:spPr>
          </p:pic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D7B6BC5A-E4C8-FEA2-F135-C869F6BAD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2178" y="4377071"/>
                <a:ext cx="518996" cy="382254"/>
              </a:xfrm>
              <a:prstGeom prst="rect">
                <a:avLst/>
              </a:prstGeom>
            </p:spPr>
          </p:pic>
        </p:grp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0213AB9A-A280-5BDB-601F-D231E8C024B1}"/>
              </a:ext>
            </a:extLst>
          </p:cNvPr>
          <p:cNvSpPr txBox="1"/>
          <p:nvPr/>
        </p:nvSpPr>
        <p:spPr>
          <a:xfrm>
            <a:off x="1386349" y="23863412"/>
            <a:ext cx="7254242" cy="6256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/>
              <a:t>Contact</a:t>
            </a:r>
          </a:p>
          <a:p>
            <a:endParaRPr lang="en-US" sz="3600" dirty="0">
              <a:hlinkClick r:id="" action="ppaction://noaction"/>
            </a:endParaRPr>
          </a:p>
          <a:p>
            <a:r>
              <a:rPr lang="en-US" sz="3600" dirty="0">
                <a:hlinkClick r:id="rId34"/>
              </a:rPr>
              <a:t>Martin.Schlaffer@mbbm-vas.com</a:t>
            </a:r>
            <a:endParaRPr lang="en-US" sz="3600" dirty="0"/>
          </a:p>
          <a:p>
            <a:r>
              <a:rPr lang="en-US" sz="3600" dirty="0">
                <a:hlinkClick r:id="rId35"/>
              </a:rPr>
              <a:t>Oliver.Speidel@mbbm-vas.com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sz="3600" dirty="0"/>
              <a:t>Müller-BBM VAS GmbH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sz="3600" dirty="0"/>
              <a:t>Helmut-A.-Müller-</a:t>
            </a:r>
            <a:r>
              <a:rPr lang="en-US" sz="3600" dirty="0" err="1"/>
              <a:t>Straße</a:t>
            </a:r>
            <a:r>
              <a:rPr lang="en-US" sz="3600" dirty="0"/>
              <a:t> 1 - 5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sz="3600" dirty="0"/>
              <a:t>82152 </a:t>
            </a:r>
            <a:r>
              <a:rPr lang="en-US" sz="3600" dirty="0" err="1"/>
              <a:t>Planegg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sz="3600" dirty="0"/>
              <a:t>Phone +49 89 264860-259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sz="3600" dirty="0"/>
              <a:t>www.mbbm-vas.com</a:t>
            </a:r>
            <a:endParaRPr lang="en-US" sz="3600" dirty="0">
              <a:ea typeface="Calibri"/>
              <a:cs typeface="Calibri"/>
            </a:endParaRPr>
          </a:p>
          <a:p>
            <a:endParaRPr lang="en-US" sz="3600" dirty="0"/>
          </a:p>
        </p:txBody>
      </p:sp>
      <p:sp>
        <p:nvSpPr>
          <p:cNvPr id="79" name="Pfeil: nach rechts 78">
            <a:extLst>
              <a:ext uri="{FF2B5EF4-FFF2-40B4-BE49-F238E27FC236}">
                <a16:creationId xmlns:a16="http://schemas.microsoft.com/office/drawing/2014/main" id="{E988A7A6-C8C2-4BBA-334C-8C52B0D90F7C}"/>
              </a:ext>
            </a:extLst>
          </p:cNvPr>
          <p:cNvSpPr/>
          <p:nvPr/>
        </p:nvSpPr>
        <p:spPr>
          <a:xfrm>
            <a:off x="1868774" y="15480719"/>
            <a:ext cx="805381" cy="430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171</Words>
  <Application>Microsoft Office PowerPoint</Application>
  <PresentationFormat>Benutzerdefiniert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Cloud-based distributed NVH Data Acquisition using Web of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distributed NVH data acquisition using Web of Things</dc:title>
  <dc:creator>Mccool, Michael</dc:creator>
  <cp:lastModifiedBy>Schlaffer, Martin</cp:lastModifiedBy>
  <cp:revision>28</cp:revision>
  <dcterms:created xsi:type="dcterms:W3CDTF">2024-09-04T13:22:45Z</dcterms:created>
  <dcterms:modified xsi:type="dcterms:W3CDTF">2024-11-26T14:46:30Z</dcterms:modified>
</cp:coreProperties>
</file>