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08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65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2021-10-26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2021-10-26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2021-10-26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2021-10-26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2021-10-26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2021-10-26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2021-10-26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2021-10-26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2021-10-26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2021-10-26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2021-10-26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Charter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26 October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6B6E-34BC-D344-A05A-8AE9D2CFB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07DCF-3716-E54F-BE88-74EB8CA8F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 revisions</a:t>
            </a:r>
          </a:p>
          <a:p>
            <a:pPr lvl="1"/>
            <a:r>
              <a:rPr lang="en-US" dirty="0"/>
              <a:t>Needed prior to asking for 6mo extension to WG charter</a:t>
            </a:r>
          </a:p>
          <a:p>
            <a:pPr lvl="1"/>
            <a:r>
              <a:rPr lang="en-US" dirty="0"/>
              <a:t>Need to consider deadlines for all deliverables using milestone calculator</a:t>
            </a:r>
          </a:p>
          <a:p>
            <a:r>
              <a:rPr lang="en-US" dirty="0"/>
              <a:t>WG Charter Extension</a:t>
            </a:r>
          </a:p>
          <a:p>
            <a:pPr lvl="1"/>
            <a:r>
              <a:rPr lang="en-US" dirty="0"/>
              <a:t>Resolution needed – including above schedule revisions</a:t>
            </a:r>
          </a:p>
          <a:p>
            <a:r>
              <a:rPr lang="en-US" dirty="0"/>
              <a:t>Proposed IG Charter renewal</a:t>
            </a:r>
          </a:p>
          <a:p>
            <a:pPr lvl="1"/>
            <a:r>
              <a:rPr lang="en-US" dirty="0"/>
              <a:t>Discuss revisions</a:t>
            </a:r>
          </a:p>
          <a:p>
            <a:r>
              <a:rPr lang="en-US" dirty="0"/>
              <a:t>Proposed WG Charter renewal</a:t>
            </a:r>
          </a:p>
          <a:p>
            <a:pPr lvl="1"/>
            <a:r>
              <a:rPr lang="en-US" dirty="0"/>
              <a:t>Discuss revisions and deliverables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5CAFE-B771-3A40-9B26-920D5B2F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124BA-57E8-364B-B268-28970FEB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AC113E1-8776-7947-9FC0-9CB2BA75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33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80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WoT Virtual F2F Charter Discussion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33</cp:revision>
  <dcterms:created xsi:type="dcterms:W3CDTF">2021-03-09T15:46:26Z</dcterms:created>
  <dcterms:modified xsi:type="dcterms:W3CDTF">2021-10-26T11:09:58Z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75f480-7803-4ee9-bb54-84d0635fdbe7_Enabled">
    <vt:lpwstr>true</vt:lpwstr>
  </property>
  <property fmtid="{D5CDD505-2E9C-101B-9397-08002B2CF9AE}" pid="3" name="MSIP_Label_6f75f480-7803-4ee9-bb54-84d0635fdbe7_SetDate">
    <vt:lpwstr>2021-10-06T08:52:40Z</vt:lpwstr>
  </property>
  <property fmtid="{D5CDD505-2E9C-101B-9397-08002B2CF9AE}" pid="4" name="MSIP_Label_6f75f480-7803-4ee9-bb54-84d0635fdbe7_Method">
    <vt:lpwstr>Privileged</vt:lpwstr>
  </property>
  <property fmtid="{D5CDD505-2E9C-101B-9397-08002B2CF9AE}" pid="5" name="MSIP_Label_6f75f480-7803-4ee9-bb54-84d0635fdbe7_Name">
    <vt:lpwstr>unrestricted</vt:lpwstr>
  </property>
  <property fmtid="{D5CDD505-2E9C-101B-9397-08002B2CF9AE}" pid="6" name="MSIP_Label_6f75f480-7803-4ee9-bb54-84d0635fdbe7_SiteId">
    <vt:lpwstr>38ae3bcd-9579-4fd4-adda-b42e1495d55a</vt:lpwstr>
  </property>
  <property fmtid="{D5CDD505-2E9C-101B-9397-08002B2CF9AE}" pid="7" name="MSIP_Label_6f75f480-7803-4ee9-bb54-84d0635fdbe7_ActionId">
    <vt:lpwstr>8580879f-9d61-428d-b9ee-02c410c406ce</vt:lpwstr>
  </property>
  <property fmtid="{D5CDD505-2E9C-101B-9397-08002B2CF9AE}" pid="8" name="MSIP_Label_6f75f480-7803-4ee9-bb54-84d0635fdbe7_ContentBits">
    <vt:lpwstr>0</vt:lpwstr>
  </property>
</Properties>
</file>