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B08FC0-296D-4E54-95CA-C050192F1476}" v="7" dt="2024-09-26T17:25:29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94"/>
  </p:normalViewPr>
  <p:slideViewPr>
    <p:cSldViewPr snapToGrid="0" snapToObjects="1">
      <p:cViewPr varScale="1">
        <p:scale>
          <a:sx n="118" d="100"/>
          <a:sy n="118" d="100"/>
        </p:scale>
        <p:origin x="26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cool, Michael" userId="9022b910-48f5-4b36-ad75-783e2c5f7356" providerId="ADAL" clId="{D9B08FC0-296D-4E54-95CA-C050192F1476}"/>
    <pc:docChg chg="undo custSel addSld delSld modSld">
      <pc:chgData name="Mccool, Michael" userId="9022b910-48f5-4b36-ad75-783e2c5f7356" providerId="ADAL" clId="{D9B08FC0-296D-4E54-95CA-C050192F1476}" dt="2024-09-26T17:29:58.085" v="682" actId="20577"/>
      <pc:docMkLst>
        <pc:docMk/>
      </pc:docMkLst>
      <pc:sldChg chg="modSp mod">
        <pc:chgData name="Mccool, Michael" userId="9022b910-48f5-4b36-ad75-783e2c5f7356" providerId="ADAL" clId="{D9B08FC0-296D-4E54-95CA-C050192F1476}" dt="2024-09-26T17:16:34.761" v="37" actId="20577"/>
        <pc:sldMkLst>
          <pc:docMk/>
          <pc:sldMk cId="172328536" sldId="256"/>
        </pc:sldMkLst>
        <pc:spChg chg="mod">
          <ac:chgData name="Mccool, Michael" userId="9022b910-48f5-4b36-ad75-783e2c5f7356" providerId="ADAL" clId="{D9B08FC0-296D-4E54-95CA-C050192F1476}" dt="2024-09-26T17:16:28.134" v="22" actId="20577"/>
          <ac:spMkLst>
            <pc:docMk/>
            <pc:sldMk cId="172328536" sldId="256"/>
            <ac:spMk id="2" creationId="{F0887674-345B-6D45-8433-396169D87CDD}"/>
          </ac:spMkLst>
        </pc:spChg>
        <pc:spChg chg="mod">
          <ac:chgData name="Mccool, Michael" userId="9022b910-48f5-4b36-ad75-783e2c5f7356" providerId="ADAL" clId="{D9B08FC0-296D-4E54-95CA-C050192F1476}" dt="2024-09-26T17:16:34.761" v="37" actId="20577"/>
          <ac:spMkLst>
            <pc:docMk/>
            <pc:sldMk cId="172328536" sldId="256"/>
            <ac:spMk id="3" creationId="{C0E957DB-7468-C943-8F4B-9FE90A3CB8D2}"/>
          </ac:spMkLst>
        </pc:spChg>
      </pc:sldChg>
      <pc:sldChg chg="modSp new mod">
        <pc:chgData name="Mccool, Michael" userId="9022b910-48f5-4b36-ad75-783e2c5f7356" providerId="ADAL" clId="{D9B08FC0-296D-4E54-95CA-C050192F1476}" dt="2024-09-26T17:26:11.003" v="464" actId="313"/>
        <pc:sldMkLst>
          <pc:docMk/>
          <pc:sldMk cId="75222224" sldId="257"/>
        </pc:sldMkLst>
        <pc:spChg chg="mod">
          <ac:chgData name="Mccool, Michael" userId="9022b910-48f5-4b36-ad75-783e2c5f7356" providerId="ADAL" clId="{D9B08FC0-296D-4E54-95CA-C050192F1476}" dt="2024-09-26T17:16:59.530" v="52" actId="20577"/>
          <ac:spMkLst>
            <pc:docMk/>
            <pc:sldMk cId="75222224" sldId="257"/>
            <ac:spMk id="2" creationId="{93BE7606-067F-4073-6651-DF806441724B}"/>
          </ac:spMkLst>
        </pc:spChg>
        <pc:spChg chg="mod">
          <ac:chgData name="Mccool, Michael" userId="9022b910-48f5-4b36-ad75-783e2c5f7356" providerId="ADAL" clId="{D9B08FC0-296D-4E54-95CA-C050192F1476}" dt="2024-09-26T17:26:11.003" v="464" actId="313"/>
          <ac:spMkLst>
            <pc:docMk/>
            <pc:sldMk cId="75222224" sldId="257"/>
            <ac:spMk id="3" creationId="{DB7D5F9B-807E-F500-DB22-FE80E582D672}"/>
          </ac:spMkLst>
        </pc:spChg>
      </pc:sldChg>
      <pc:sldChg chg="modSp new mod">
        <pc:chgData name="Mccool, Michael" userId="9022b910-48f5-4b36-ad75-783e2c5f7356" providerId="ADAL" clId="{D9B08FC0-296D-4E54-95CA-C050192F1476}" dt="2024-09-26T17:29:58.085" v="682" actId="20577"/>
        <pc:sldMkLst>
          <pc:docMk/>
          <pc:sldMk cId="1116641352" sldId="258"/>
        </pc:sldMkLst>
        <pc:spChg chg="mod">
          <ac:chgData name="Mccool, Michael" userId="9022b910-48f5-4b36-ad75-783e2c5f7356" providerId="ADAL" clId="{D9B08FC0-296D-4E54-95CA-C050192F1476}" dt="2024-09-26T17:22:21.070" v="254" actId="20577"/>
          <ac:spMkLst>
            <pc:docMk/>
            <pc:sldMk cId="1116641352" sldId="258"/>
            <ac:spMk id="2" creationId="{AB7FE691-1BE6-0C20-3BBF-5846A58E4ECB}"/>
          </ac:spMkLst>
        </pc:spChg>
        <pc:spChg chg="mod">
          <ac:chgData name="Mccool, Michael" userId="9022b910-48f5-4b36-ad75-783e2c5f7356" providerId="ADAL" clId="{D9B08FC0-296D-4E54-95CA-C050192F1476}" dt="2024-09-26T17:29:58.085" v="682" actId="20577"/>
          <ac:spMkLst>
            <pc:docMk/>
            <pc:sldMk cId="1116641352" sldId="258"/>
            <ac:spMk id="3" creationId="{6D729A3C-CC0D-A665-511C-DA8FB380B8B5}"/>
          </ac:spMkLst>
        </pc:spChg>
      </pc:sldChg>
      <pc:sldChg chg="del">
        <pc:chgData name="Mccool, Michael" userId="9022b910-48f5-4b36-ad75-783e2c5f7356" providerId="ADAL" clId="{D9B08FC0-296D-4E54-95CA-C050192F1476}" dt="2024-09-26T17:16:45.451" v="38" actId="47"/>
        <pc:sldMkLst>
          <pc:docMk/>
          <pc:sldMk cId="2856312528" sldId="259"/>
        </pc:sldMkLst>
      </pc:sldChg>
      <pc:sldChg chg="del">
        <pc:chgData name="Mccool, Michael" userId="9022b910-48f5-4b36-ad75-783e2c5f7356" providerId="ADAL" clId="{D9B08FC0-296D-4E54-95CA-C050192F1476}" dt="2024-09-26T17:16:49.566" v="39" actId="47"/>
        <pc:sldMkLst>
          <pc:docMk/>
          <pc:sldMk cId="4163483861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2024-09-26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2024-09-26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2024-09-26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2024-09-26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2024-09-26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2024-09-26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2024-09-26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2024-09-26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2024-09-26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2024-09-26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2024-09-26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tsi.org/committee/cim" TargetMode="External"/><Relationship Id="rId2" Type="http://schemas.openxmlformats.org/officeDocument/2006/relationships/hyperlink" Target="https://www.etsi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iware-datamodels.readthedocs.io/en/stable/ngsi-ld_howto/" TargetMode="External"/><Relationship Id="rId5" Type="http://schemas.openxmlformats.org/officeDocument/2006/relationships/hyperlink" Target="https://www.fiware.org/" TargetMode="External"/><Relationship Id="rId4" Type="http://schemas.openxmlformats.org/officeDocument/2006/relationships/hyperlink" Target="https://www.etsi.org/deliver/etsi_gs/CIM/001_099/009/01.05.01_60/gs_CIM009v010501p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/blob/main/proposals/liaisons/ngsi-ld.m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212938"/>
            <a:ext cx="10515600" cy="1392589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Liaisons – ETSI ISG CIM</a:t>
            </a:r>
            <a:b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</a:b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NGSI-LD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5608"/>
            <a:ext cx="9144000" cy="11373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September 26, 2024</a:t>
            </a:r>
          </a:p>
          <a:p>
            <a:r>
              <a:rPr lang="en-US" dirty="0"/>
              <a:t>TPAC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7606-067F-4073-6651-DF8064417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ETSI ISG CIM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D5F9B-807E-F500-DB22-FE80E582D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ETSI: </a:t>
            </a:r>
            <a:r>
              <a:rPr lang="en-US" dirty="0">
                <a:hlinkClick r:id="rId2"/>
              </a:rPr>
              <a:t>https://www.etsi.org/</a:t>
            </a:r>
            <a:r>
              <a:rPr lang="en-US" dirty="0"/>
              <a:t> </a:t>
            </a:r>
          </a:p>
          <a:p>
            <a:r>
              <a:rPr lang="en-US" dirty="0"/>
              <a:t>ISG CIM:</a:t>
            </a:r>
          </a:p>
          <a:p>
            <a:pPr lvl="1"/>
            <a:r>
              <a:rPr lang="en-CA" dirty="0">
                <a:hlinkClick r:id="rId3"/>
              </a:rPr>
              <a:t>https://www.etsi.org/committee/cim</a:t>
            </a:r>
            <a:endParaRPr lang="en-CA" dirty="0"/>
          </a:p>
          <a:p>
            <a:pPr lvl="1"/>
            <a:r>
              <a:rPr lang="en-US" dirty="0"/>
              <a:t>Industry Specification Group (ISG) </a:t>
            </a:r>
            <a:br>
              <a:rPr lang="en-US" dirty="0"/>
            </a:br>
            <a:r>
              <a:rPr lang="en-US" dirty="0"/>
              <a:t>cross cutting </a:t>
            </a:r>
            <a:br>
              <a:rPr lang="en-US" dirty="0"/>
            </a:br>
            <a:r>
              <a:rPr lang="en-US" dirty="0"/>
              <a:t>Context Information Management (CIM)</a:t>
            </a:r>
          </a:p>
          <a:p>
            <a:r>
              <a:rPr lang="en-US" dirty="0"/>
              <a:t>Deliverable of interest: NGSI-LD</a:t>
            </a:r>
          </a:p>
          <a:p>
            <a:pPr lvl="1"/>
            <a:r>
              <a:rPr lang="en-US" dirty="0">
                <a:hlinkClick r:id="rId4"/>
              </a:rPr>
              <a:t>Context Information Management (CIM): NGSI-LD API</a:t>
            </a:r>
            <a:endParaRPr lang="en-US" dirty="0"/>
          </a:p>
          <a:p>
            <a:pPr lvl="1"/>
            <a:r>
              <a:rPr lang="en-US" dirty="0"/>
              <a:t>“aims to enable applications to discover, access, update and manage data and context information from many different sources”</a:t>
            </a:r>
          </a:p>
          <a:p>
            <a:r>
              <a:rPr lang="en-US" dirty="0"/>
              <a:t>Related stakeholders:</a:t>
            </a:r>
          </a:p>
          <a:p>
            <a:pPr lvl="1"/>
            <a:r>
              <a:rPr lang="en-US" dirty="0" err="1"/>
              <a:t>FiWare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https://www.fiware.org/</a:t>
            </a:r>
            <a:r>
              <a:rPr lang="en-US" dirty="0"/>
              <a:t> </a:t>
            </a:r>
          </a:p>
          <a:p>
            <a:pPr lvl="2"/>
            <a:r>
              <a:rPr lang="en-CA" dirty="0">
                <a:hlinkClick r:id="rId6"/>
              </a:rPr>
              <a:t>https://fiware-datamodels.readthedocs.io/en/stable/ngsi-ld_howto/</a:t>
            </a:r>
            <a:r>
              <a:rPr lang="en-CA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D1723-B3FD-77FA-E706-6234942FA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BEE7A-1DCB-B020-1249-5A0748F2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BA9E51-7F12-B7C7-2E05-26992319B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2024-09-26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E691-1BE6-0C20-3BBF-5846A58E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Liaison Activity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29A3C-CC0D-A665-511C-DA8FB380B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Simple Liaison Established</a:t>
            </a:r>
          </a:p>
          <a:p>
            <a:pPr lvl="1"/>
            <a:r>
              <a:rPr lang="en-US" dirty="0"/>
              <a:t>Kazuyuki “</a:t>
            </a:r>
            <a:r>
              <a:rPr lang="en-US" dirty="0" err="1"/>
              <a:t>Kaz</a:t>
            </a:r>
            <a:r>
              <a:rPr lang="en-US" dirty="0"/>
              <a:t>” Ashimura as contact</a:t>
            </a:r>
          </a:p>
          <a:p>
            <a:r>
              <a:rPr lang="en-US" dirty="0"/>
              <a:t>Bi-weekly calls planned starting October 14</a:t>
            </a:r>
          </a:p>
          <a:p>
            <a:pPr lvl="1"/>
            <a:r>
              <a:rPr lang="en-US" dirty="0"/>
              <a:t>Open to all WoT IG/WG members</a:t>
            </a:r>
          </a:p>
          <a:p>
            <a:r>
              <a:rPr lang="en-US" dirty="0"/>
              <a:t>Draft goals: </a:t>
            </a:r>
            <a:r>
              <a:rPr lang="fr-FR" dirty="0" err="1">
                <a:hlinkClick r:id="rId2"/>
              </a:rPr>
              <a:t>wot</a:t>
            </a:r>
            <a:r>
              <a:rPr lang="fr-FR" dirty="0">
                <a:hlinkClick r:id="rId2"/>
              </a:rPr>
              <a:t>: proposals/liaisons/ngsi-ld.md</a:t>
            </a:r>
            <a:endParaRPr lang="fr-FR" dirty="0"/>
          </a:p>
          <a:p>
            <a:pPr marL="457200" lvl="1" indent="0">
              <a:buNone/>
            </a:pPr>
            <a:r>
              <a:rPr lang="en-US" dirty="0"/>
              <a:t>“… evaluate the potential of using W3C WoT Things Models for the description of NGSI-LD entity types as well as specifying how default WoT Things Descriptions can be derived from WoT Things Models using the NGSI-LD API as the form to interact with Things.”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Potential for an “NGSI-LD API binding” with applicability to </a:t>
            </a:r>
            <a:r>
              <a:rPr lang="en-US" dirty="0" err="1"/>
              <a:t>FiWare</a:t>
            </a:r>
            <a:endParaRPr lang="en-US" dirty="0"/>
          </a:p>
          <a:p>
            <a:r>
              <a:rPr lang="en-US" dirty="0"/>
              <a:t>Applicable especially to Smart City and Smart Building use cases</a:t>
            </a:r>
          </a:p>
          <a:p>
            <a:pPr lvl="1"/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501DD-A78C-5490-AA0D-3410CBF3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DCA0A-D828-73A5-27E7-3977089AD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0C2F68A-DFB6-7F92-D250-F5E0BAC5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2024-09-26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41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-09-DD-WoT-TPAC-Session-Presenter.pptx" id="{2F03DFF5-91A5-4415-8067-BEB302ADB9C1}" vid="{431ED2FE-334E-4AC5-99DC-F1C042D2CE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  <clbl:label id="{9d258917-277f-42cd-a3cd-14c4e9ee58bc}" enabled="1" method="Standard" siteId="{38ae3bcd-9579-4fd4-adda-b42e1495d55a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Template-2023-09-DD-WoT-TPAC-Session-Presenter (1)</Template>
  <TotalTime>15</TotalTime>
  <Words>264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Liaisons – ETSI ISG CIM NGSI-LD</vt:lpstr>
      <vt:lpstr>ETSI ISG CIM</vt:lpstr>
      <vt:lpstr>Liaison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Mccool, Michael</dc:creator>
  <cp:lastModifiedBy>Mccool, Michael</cp:lastModifiedBy>
  <cp:revision>9</cp:revision>
  <dcterms:created xsi:type="dcterms:W3CDTF">2024-09-04T13:22:45Z</dcterms:created>
  <dcterms:modified xsi:type="dcterms:W3CDTF">2024-09-26T17:30:03Z</dcterms:modified>
</cp:coreProperties>
</file>