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23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b="1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23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Discovery and Profiles 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Discovery (50m) - McCool</a:t>
            </a:r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Profiles (45m) – </a:t>
            </a:r>
            <a:r>
              <a:rPr lang="en-CA" b="1" dirty="0" err="1"/>
              <a:t>Lagally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307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Wednesday June 23 (2h55m)  Discovery and Profiles Cont'd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20</cp:revision>
  <dcterms:created xsi:type="dcterms:W3CDTF">2021-03-09T15:46:26Z</dcterms:created>
  <dcterms:modified xsi:type="dcterms:W3CDTF">2021-06-23T00:52:28Z</dcterms:modified>
</cp:coreProperties>
</file>