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240750" cy="30240288"/>
  <p:notesSz cx="6858000" cy="9144000"/>
  <p:defaultTextStyle>
    <a:defPPr>
      <a:defRPr lang="en-US"/>
    </a:defPPr>
    <a:lvl1pPr marL="0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1pPr>
    <a:lvl2pPr marL="1029614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2pPr>
    <a:lvl3pPr marL="2059229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3pPr>
    <a:lvl4pPr marL="3088843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4pPr>
    <a:lvl5pPr marL="4118458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5pPr>
    <a:lvl6pPr marL="5148072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6pPr>
    <a:lvl7pPr marL="6177686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7pPr>
    <a:lvl8pPr marL="7207301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8pPr>
    <a:lvl9pPr marL="8236915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6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4694"/>
  </p:normalViewPr>
  <p:slideViewPr>
    <p:cSldViewPr snapToGrid="0" snapToObjects="1">
      <p:cViewPr varScale="1">
        <p:scale>
          <a:sx n="24" d="100"/>
          <a:sy n="24" d="100"/>
        </p:scale>
        <p:origin x="3248" y="264"/>
      </p:cViewPr>
      <p:guideLst>
        <p:guide orient="horz" pos="9525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1143000"/>
            <a:ext cx="2165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1pPr>
    <a:lvl2pPr marL="1029614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2pPr>
    <a:lvl3pPr marL="2059229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3pPr>
    <a:lvl4pPr marL="3088843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4pPr>
    <a:lvl5pPr marL="4118458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5pPr>
    <a:lvl6pPr marL="5148072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6pPr>
    <a:lvl7pPr marL="6177686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7pPr>
    <a:lvl8pPr marL="7207301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8pPr>
    <a:lvl9pPr marL="8236915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02" y="15120142"/>
            <a:ext cx="18320147" cy="6140608"/>
          </a:xfrm>
          <a:prstGeom prst="rect">
            <a:avLst/>
          </a:prstGeom>
        </p:spPr>
        <p:txBody>
          <a:bodyPr anchor="ctr"/>
          <a:lstStyle>
            <a:lvl1pPr algn="ctr">
              <a:defRPr sz="104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94" y="22051765"/>
            <a:ext cx="15930563" cy="5015156"/>
          </a:xfrm>
        </p:spPr>
        <p:txBody>
          <a:bodyPr/>
          <a:lstStyle>
            <a:lvl1pPr marL="0" indent="0" algn="ctr">
              <a:buNone/>
              <a:defRPr sz="4181"/>
            </a:lvl1pPr>
            <a:lvl2pPr marL="796498" indent="0" algn="ctr">
              <a:buNone/>
              <a:defRPr sz="3485"/>
            </a:lvl2pPr>
            <a:lvl3pPr marL="1592998" indent="0" algn="ctr">
              <a:buNone/>
              <a:defRPr sz="3136"/>
            </a:lvl3pPr>
            <a:lvl4pPr marL="2389496" indent="0" algn="ctr">
              <a:buNone/>
              <a:defRPr sz="2787"/>
            </a:lvl4pPr>
            <a:lvl5pPr marL="3185996" indent="0" algn="ctr">
              <a:buNone/>
              <a:defRPr sz="2787"/>
            </a:lvl5pPr>
            <a:lvl6pPr marL="3982494" indent="0" algn="ctr">
              <a:buNone/>
              <a:defRPr sz="2787"/>
            </a:lvl6pPr>
            <a:lvl7pPr marL="4778994" indent="0" algn="ctr">
              <a:buNone/>
              <a:defRPr sz="2787"/>
            </a:lvl7pPr>
            <a:lvl8pPr marL="5575492" indent="0" algn="ctr">
              <a:buNone/>
              <a:defRPr sz="2787"/>
            </a:lvl8pPr>
            <a:lvl9pPr marL="6371992" indent="0" algn="ctr">
              <a:buNone/>
              <a:defRPr sz="27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6976" y="2130346"/>
            <a:ext cx="8086800" cy="12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8"/>
            <a:ext cx="18320147" cy="4114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3BD7C77-DAF6-DE46-92C8-747D45F53DE6}" type="datetime1">
              <a:rPr lang="de-DE" smtClean="0"/>
              <a:t>26.11.24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7609447" y="26568573"/>
            <a:ext cx="5679384" cy="13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953265" y="1610015"/>
            <a:ext cx="2827183" cy="2562724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302" y="1610015"/>
            <a:ext cx="15492964" cy="25627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49FBBB5B-C452-7A4C-8D0C-12887A2367F7}" type="datetime1">
              <a:rPr lang="de-DE" smtClean="0"/>
              <a:t>26.11.24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7609447" y="26568573"/>
            <a:ext cx="5679384" cy="13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7"/>
            <a:ext cx="18320147" cy="58450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6B32F5AA-CB9D-F044-B9D7-CDBE69546B08}" type="datetime1">
              <a:rPr lang="de-DE" smtClean="0"/>
              <a:t>26.11.24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39" y="7539076"/>
            <a:ext cx="18320147" cy="12579118"/>
          </a:xfrm>
          <a:prstGeom prst="rect">
            <a:avLst/>
          </a:prstGeom>
        </p:spPr>
        <p:txBody>
          <a:bodyPr anchor="b"/>
          <a:lstStyle>
            <a:lvl1pPr>
              <a:defRPr sz="104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239" y="20237198"/>
            <a:ext cx="18320147" cy="6615061"/>
          </a:xfrm>
        </p:spPr>
        <p:txBody>
          <a:bodyPr/>
          <a:lstStyle>
            <a:lvl1pPr marL="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1pPr>
            <a:lvl2pPr marL="79649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2pPr>
            <a:lvl3pPr marL="1592998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3pPr>
            <a:lvl4pPr marL="2389496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4pPr>
            <a:lvl5pPr marL="3185996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5pPr>
            <a:lvl6pPr marL="3982494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6pPr>
            <a:lvl7pPr marL="4778994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7pPr>
            <a:lvl8pPr marL="5575492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8pPr>
            <a:lvl9pPr marL="6371992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96625C5-E37D-864A-8677-2AF7C0D0C1D4}" type="datetime1">
              <a:rPr lang="de-DE" smtClean="0"/>
              <a:t>26.11.24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9"/>
            <a:ext cx="18320147" cy="36166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303" y="5226714"/>
            <a:ext cx="9027319" cy="220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53130" y="5226714"/>
            <a:ext cx="9027319" cy="220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3DDFC327-50D1-D245-A69C-FB6587F5939B}" type="datetime1">
              <a:rPr lang="de-DE" smtClean="0"/>
              <a:t>26.11.24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2B484A5-87D4-8AA1-1C6F-695AD2D03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17008" y="758866"/>
            <a:ext cx="3765364" cy="22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7" y="1610020"/>
            <a:ext cx="18320147" cy="33849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537" y="5000388"/>
            <a:ext cx="8985831" cy="2334133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498" indent="0">
              <a:buNone/>
              <a:defRPr sz="3485" b="1"/>
            </a:lvl2pPr>
            <a:lvl3pPr marL="1592998" indent="0">
              <a:buNone/>
              <a:defRPr sz="3136" b="1"/>
            </a:lvl3pPr>
            <a:lvl4pPr marL="2389496" indent="0">
              <a:buNone/>
              <a:defRPr sz="2787" b="1"/>
            </a:lvl4pPr>
            <a:lvl5pPr marL="3185996" indent="0">
              <a:buNone/>
              <a:defRPr sz="2787" b="1"/>
            </a:lvl5pPr>
            <a:lvl6pPr marL="3982494" indent="0">
              <a:buNone/>
              <a:defRPr sz="2787" b="1"/>
            </a:lvl6pPr>
            <a:lvl7pPr marL="4778994" indent="0">
              <a:buNone/>
              <a:defRPr sz="2787" b="1"/>
            </a:lvl7pPr>
            <a:lvl8pPr marL="5575492" indent="0">
              <a:buNone/>
              <a:defRPr sz="2787" b="1"/>
            </a:lvl8pPr>
            <a:lvl9pPr marL="6371992" indent="0">
              <a:buNone/>
              <a:defRPr sz="27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3070" y="7329070"/>
            <a:ext cx="8985831" cy="19964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50362" y="4994938"/>
            <a:ext cx="9030085" cy="2334133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498" indent="0">
              <a:buNone/>
              <a:defRPr sz="3485" b="1"/>
            </a:lvl2pPr>
            <a:lvl3pPr marL="1592998" indent="0">
              <a:buNone/>
              <a:defRPr sz="3136" b="1"/>
            </a:lvl3pPr>
            <a:lvl4pPr marL="2389496" indent="0">
              <a:buNone/>
              <a:defRPr sz="2787" b="1"/>
            </a:lvl4pPr>
            <a:lvl5pPr marL="3185996" indent="0">
              <a:buNone/>
              <a:defRPr sz="2787" b="1"/>
            </a:lvl5pPr>
            <a:lvl6pPr marL="3982494" indent="0">
              <a:buNone/>
              <a:defRPr sz="2787" b="1"/>
            </a:lvl6pPr>
            <a:lvl7pPr marL="4778994" indent="0">
              <a:buNone/>
              <a:defRPr sz="2787" b="1"/>
            </a:lvl7pPr>
            <a:lvl8pPr marL="5575492" indent="0">
              <a:buNone/>
              <a:defRPr sz="2787" b="1"/>
            </a:lvl8pPr>
            <a:lvl9pPr marL="6371992" indent="0">
              <a:buNone/>
              <a:defRPr sz="27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53129" y="7329070"/>
            <a:ext cx="9030085" cy="19964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F73F458D-3941-B642-9E05-F2A76767A7CE}" type="datetime1">
              <a:rPr lang="de-DE" smtClean="0"/>
              <a:t>26.11.24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8"/>
            <a:ext cx="18320147" cy="33849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A42121F7-5E20-4844-8DFD-92C038F9148A}" type="datetime1">
              <a:rPr lang="de-DE" smtClean="0"/>
              <a:t>26.11.24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9A59C4C-0EC9-EF44-A34C-202C95B10BD3}" type="datetime1">
              <a:rPr lang="de-DE" smtClean="0"/>
              <a:t>26.11.24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9" y="2016020"/>
            <a:ext cx="6850694" cy="4907049"/>
          </a:xfrm>
          <a:prstGeom prst="rect">
            <a:avLst/>
          </a:prstGeom>
        </p:spPr>
        <p:txBody>
          <a:bodyPr anchor="t"/>
          <a:lstStyle>
            <a:lvl1pPr>
              <a:defRPr sz="5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086" y="3986918"/>
            <a:ext cx="10753129" cy="21857330"/>
          </a:xfrm>
        </p:spPr>
        <p:txBody>
          <a:bodyPr/>
          <a:lstStyle>
            <a:lvl1pPr>
              <a:defRPr sz="5575"/>
            </a:lvl1pPr>
            <a:lvl2pPr>
              <a:defRPr sz="4879"/>
            </a:lvl2pPr>
            <a:lvl3pPr>
              <a:defRPr sz="4181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3069" y="6923069"/>
            <a:ext cx="6850694" cy="18956181"/>
          </a:xfrm>
        </p:spPr>
        <p:txBody>
          <a:bodyPr/>
          <a:lstStyle>
            <a:lvl1pPr marL="0" indent="0">
              <a:buNone/>
              <a:defRPr sz="2787"/>
            </a:lvl1pPr>
            <a:lvl2pPr marL="796498" indent="0">
              <a:buNone/>
              <a:defRPr sz="2439"/>
            </a:lvl2pPr>
            <a:lvl3pPr marL="1592998" indent="0">
              <a:buNone/>
              <a:defRPr sz="2090"/>
            </a:lvl3pPr>
            <a:lvl4pPr marL="2389496" indent="0">
              <a:buNone/>
              <a:defRPr sz="1741"/>
            </a:lvl4pPr>
            <a:lvl5pPr marL="3185996" indent="0">
              <a:buNone/>
              <a:defRPr sz="1741"/>
            </a:lvl5pPr>
            <a:lvl6pPr marL="3982494" indent="0">
              <a:buNone/>
              <a:defRPr sz="1741"/>
            </a:lvl6pPr>
            <a:lvl7pPr marL="4778994" indent="0">
              <a:buNone/>
              <a:defRPr sz="1741"/>
            </a:lvl7pPr>
            <a:lvl8pPr marL="5575492" indent="0">
              <a:buNone/>
              <a:defRPr sz="1741"/>
            </a:lvl8pPr>
            <a:lvl9pPr marL="6371992" indent="0">
              <a:buNone/>
              <a:defRPr sz="1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1EA7BB27-11BF-8945-9E58-E4C926B11C3D}" type="datetime1">
              <a:rPr lang="de-DE" smtClean="0"/>
              <a:t>26.11.24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9" y="2016020"/>
            <a:ext cx="6850694" cy="4907049"/>
          </a:xfrm>
          <a:prstGeom prst="rect">
            <a:avLst/>
          </a:prstGeom>
        </p:spPr>
        <p:txBody>
          <a:bodyPr anchor="t"/>
          <a:lstStyle>
            <a:lvl1pPr>
              <a:defRPr sz="5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30086" y="4354045"/>
            <a:ext cx="10753129" cy="21490205"/>
          </a:xfrm>
        </p:spPr>
        <p:txBody>
          <a:bodyPr/>
          <a:lstStyle>
            <a:lvl1pPr marL="0" indent="0">
              <a:buNone/>
              <a:defRPr sz="5575"/>
            </a:lvl1pPr>
            <a:lvl2pPr marL="796498" indent="0">
              <a:buNone/>
              <a:defRPr sz="4879"/>
            </a:lvl2pPr>
            <a:lvl3pPr marL="1592998" indent="0">
              <a:buNone/>
              <a:defRPr sz="4181"/>
            </a:lvl3pPr>
            <a:lvl4pPr marL="2389496" indent="0">
              <a:buNone/>
              <a:defRPr sz="3485"/>
            </a:lvl4pPr>
            <a:lvl5pPr marL="3185996" indent="0">
              <a:buNone/>
              <a:defRPr sz="3485"/>
            </a:lvl5pPr>
            <a:lvl6pPr marL="3982494" indent="0">
              <a:buNone/>
              <a:defRPr sz="3485"/>
            </a:lvl6pPr>
            <a:lvl7pPr marL="4778994" indent="0">
              <a:buNone/>
              <a:defRPr sz="3485"/>
            </a:lvl7pPr>
            <a:lvl8pPr marL="5575492" indent="0">
              <a:buNone/>
              <a:defRPr sz="3485"/>
            </a:lvl8pPr>
            <a:lvl9pPr marL="6371992" indent="0">
              <a:buNone/>
              <a:defRPr sz="348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3069" y="6923069"/>
            <a:ext cx="6850694" cy="18956181"/>
          </a:xfrm>
        </p:spPr>
        <p:txBody>
          <a:bodyPr/>
          <a:lstStyle>
            <a:lvl1pPr marL="0" indent="0">
              <a:buNone/>
              <a:defRPr sz="2787"/>
            </a:lvl1pPr>
            <a:lvl2pPr marL="796498" indent="0">
              <a:buNone/>
              <a:defRPr sz="2439"/>
            </a:lvl2pPr>
            <a:lvl3pPr marL="1592998" indent="0">
              <a:buNone/>
              <a:defRPr sz="2090"/>
            </a:lvl3pPr>
            <a:lvl4pPr marL="2389496" indent="0">
              <a:buNone/>
              <a:defRPr sz="1741"/>
            </a:lvl4pPr>
            <a:lvl5pPr marL="3185996" indent="0">
              <a:buNone/>
              <a:defRPr sz="1741"/>
            </a:lvl5pPr>
            <a:lvl6pPr marL="3982494" indent="0">
              <a:buNone/>
              <a:defRPr sz="1741"/>
            </a:lvl6pPr>
            <a:lvl7pPr marL="4778994" indent="0">
              <a:buNone/>
              <a:defRPr sz="1741"/>
            </a:lvl7pPr>
            <a:lvl8pPr marL="5575492" indent="0">
              <a:buNone/>
              <a:defRPr sz="1741"/>
            </a:lvl8pPr>
            <a:lvl9pPr marL="6371992" indent="0">
              <a:buNone/>
              <a:defRPr sz="1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4E85777C-9E28-2D4E-AAFA-E163F584CE25}" type="datetime1">
              <a:rPr lang="de-DE" smtClean="0"/>
              <a:t>26.11.24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302" y="5724500"/>
            <a:ext cx="18320147" cy="2151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21"/>
            <a:ext cx="18320147" cy="3716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F5A330-CD1A-0D43-8DE7-45AB22760B2F}" type="datetime1">
              <a:rPr lang="de-DE" smtClean="0"/>
              <a:t>26.11.24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>
            <a:lvl1pPr algn="r">
              <a:defRPr sz="31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1592998" rtl="0" eaLnBrk="1" latinLnBrk="0" hangingPunct="1">
        <a:lnSpc>
          <a:spcPct val="90000"/>
        </a:lnSpc>
        <a:spcBef>
          <a:spcPct val="0"/>
        </a:spcBef>
        <a:buNone/>
        <a:defRPr sz="7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8249" indent="-398249" algn="l" defTabSz="1592998" rtl="0" eaLnBrk="1" latinLnBrk="0" hangingPunct="1">
        <a:lnSpc>
          <a:spcPct val="90000"/>
        </a:lnSpc>
        <a:spcBef>
          <a:spcPts val="1741"/>
        </a:spcBef>
        <a:buFont typeface="Arial" panose="020B0604020202020204" pitchFamily="34" charset="0"/>
        <a:buChar char="•"/>
        <a:defRPr sz="4879" kern="1200">
          <a:solidFill>
            <a:schemeClr val="tx1"/>
          </a:solidFill>
          <a:latin typeface="+mn-lt"/>
          <a:ea typeface="+mn-ea"/>
          <a:cs typeface="+mn-cs"/>
        </a:defRPr>
      </a:lvl1pPr>
      <a:lvl2pPr marL="1194749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1991247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485" kern="1200">
          <a:solidFill>
            <a:schemeClr val="tx1"/>
          </a:solidFill>
          <a:latin typeface="+mn-lt"/>
          <a:ea typeface="+mn-ea"/>
          <a:cs typeface="+mn-cs"/>
        </a:defRPr>
      </a:lvl3pPr>
      <a:lvl4pPr marL="2787747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584245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4380745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5177243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973743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770241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96498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592998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3pPr>
      <a:lvl4pPr marL="2389496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185996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3982494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4778994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575492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371992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86" y="1053428"/>
            <a:ext cx="12686004" cy="280295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ea typeface="+mj-ea"/>
              </a:rPr>
              <a:t>Thing Description Browser / Enhancer for rapid application development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4C7EAE-7E36-FCC8-F8D4-D724F7E00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8886" y="4532243"/>
            <a:ext cx="18822979" cy="9883004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b="1" dirty="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</a:p>
          <a:p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We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are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researching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improve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productivity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the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factory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by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attaching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various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sensors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devices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provide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rapid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feedback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frontline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workers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rapid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development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we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collect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necessary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information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the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form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Thing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description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, and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use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with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low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-code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programming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tools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What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can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be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seen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Thing Description Browser / Enhancer :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Collects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displays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information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on Things at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the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site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using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the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WoT Discovery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mechanism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Node Generator: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Integrating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WoT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with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Node-RED,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low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-code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programming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environment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" name="図 44" descr="ea60_010_030_dwin.wmf">
            <a:extLst>
              <a:ext uri="{FF2B5EF4-FFF2-40B4-BE49-F238E27FC236}">
                <a16:creationId xmlns:a16="http://schemas.microsoft.com/office/drawing/2014/main" id="{C66F3895-8504-F9E2-7490-8D7AD875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606" y="1425604"/>
            <a:ext cx="3858513" cy="1106858"/>
          </a:xfrm>
          <a:prstGeom prst="rect">
            <a:avLst/>
          </a:prstGeom>
        </p:spPr>
      </p:pic>
      <p:grpSp>
        <p:nvGrpSpPr>
          <p:cNvPr id="4" name="グループ化 101">
            <a:extLst>
              <a:ext uri="{FF2B5EF4-FFF2-40B4-BE49-F238E27FC236}">
                <a16:creationId xmlns:a16="http://schemas.microsoft.com/office/drawing/2014/main" id="{D681EF26-5DFC-54BD-BD96-996E7944C485}"/>
              </a:ext>
            </a:extLst>
          </p:cNvPr>
          <p:cNvGrpSpPr/>
          <p:nvPr/>
        </p:nvGrpSpPr>
        <p:grpSpPr>
          <a:xfrm>
            <a:off x="987257" y="14871694"/>
            <a:ext cx="19530235" cy="13895260"/>
            <a:chOff x="6225910" y="1190683"/>
            <a:chExt cx="5119213" cy="5246001"/>
          </a:xfrm>
        </p:grpSpPr>
        <p:grpSp>
          <p:nvGrpSpPr>
            <p:cNvPr id="5" name="グループ化 1">
              <a:extLst>
                <a:ext uri="{FF2B5EF4-FFF2-40B4-BE49-F238E27FC236}">
                  <a16:creationId xmlns:a16="http://schemas.microsoft.com/office/drawing/2014/main" id="{594EFF55-02CD-C0DD-3EA1-11EC432242B2}"/>
                </a:ext>
              </a:extLst>
            </p:cNvPr>
            <p:cNvGrpSpPr/>
            <p:nvPr/>
          </p:nvGrpSpPr>
          <p:grpSpPr>
            <a:xfrm>
              <a:off x="6255327" y="3560472"/>
              <a:ext cx="5015346" cy="2876212"/>
              <a:chOff x="6470925" y="3975451"/>
              <a:chExt cx="3992958" cy="2401343"/>
            </a:xfrm>
          </p:grpSpPr>
          <p:sp>
            <p:nvSpPr>
              <p:cNvPr id="56" name="Google Shape;2596;g2922f76096f_0_2504">
                <a:extLst>
                  <a:ext uri="{FF2B5EF4-FFF2-40B4-BE49-F238E27FC236}">
                    <a16:creationId xmlns:a16="http://schemas.microsoft.com/office/drawing/2014/main" id="{75CB9657-6365-673B-45AA-C4C46DB73FFE}"/>
                  </a:ext>
                </a:extLst>
              </p:cNvPr>
              <p:cNvSpPr/>
              <p:nvPr/>
            </p:nvSpPr>
            <p:spPr>
              <a:xfrm>
                <a:off x="6470925" y="3975451"/>
                <a:ext cx="3992958" cy="23705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sz="3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57" name="Google Shape;2600;g2922f76096f_0_2504">
                <a:extLst>
                  <a:ext uri="{FF2B5EF4-FFF2-40B4-BE49-F238E27FC236}">
                    <a16:creationId xmlns:a16="http://schemas.microsoft.com/office/drawing/2014/main" id="{B3324055-E87D-B64A-07E8-A866C438D34A}"/>
                  </a:ext>
                </a:extLst>
              </p:cNvPr>
              <p:cNvSpPr/>
              <p:nvPr/>
            </p:nvSpPr>
            <p:spPr>
              <a:xfrm rot="10800000" flipH="1">
                <a:off x="7330688" y="4814773"/>
                <a:ext cx="255885" cy="1159430"/>
              </a:xfrm>
              <a:prstGeom prst="downArrow">
                <a:avLst>
                  <a:gd name="adj1" fmla="val 50000"/>
                  <a:gd name="adj2" fmla="val 31066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sz="7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58" name="Google Shape;2601;g2922f76096f_0_2504">
                <a:extLst>
                  <a:ext uri="{FF2B5EF4-FFF2-40B4-BE49-F238E27FC236}">
                    <a16:creationId xmlns:a16="http://schemas.microsoft.com/office/drawing/2014/main" id="{CAA0446D-2F27-3B88-BE7B-104972B5CBFA}"/>
                  </a:ext>
                </a:extLst>
              </p:cNvPr>
              <p:cNvSpPr/>
              <p:nvPr/>
            </p:nvSpPr>
            <p:spPr>
              <a:xfrm>
                <a:off x="8489749" y="4806736"/>
                <a:ext cx="255885" cy="113534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sz="7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59" name="矢印: U ターン 5">
                <a:extLst>
                  <a:ext uri="{FF2B5EF4-FFF2-40B4-BE49-F238E27FC236}">
                    <a16:creationId xmlns:a16="http://schemas.microsoft.com/office/drawing/2014/main" id="{C115C55E-485E-94CD-E796-F61AB7FAFF14}"/>
                  </a:ext>
                </a:extLst>
              </p:cNvPr>
              <p:cNvSpPr/>
              <p:nvPr/>
            </p:nvSpPr>
            <p:spPr bwMode="auto">
              <a:xfrm>
                <a:off x="7438844" y="4799483"/>
                <a:ext cx="1231548" cy="1147617"/>
              </a:xfrm>
              <a:prstGeom prst="uturnArrow">
                <a:avLst>
                  <a:gd name="adj1" fmla="val 4054"/>
                  <a:gd name="adj2" fmla="val 4333"/>
                  <a:gd name="adj3" fmla="val 8964"/>
                  <a:gd name="adj4" fmla="val 9397"/>
                  <a:gd name="adj5" fmla="val 96814"/>
                </a:avLst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 defTabSz="685800"/>
                <a:endParaRPr lang="ja-JP" altLang="en-US" sz="4800">
                  <a:solidFill>
                    <a:prstClr val="black"/>
                  </a:solidFill>
                  <a:latin typeface="+mj-lt"/>
                </a:endParaRPr>
              </a:p>
            </p:txBody>
          </p:sp>
          <p:sp>
            <p:nvSpPr>
              <p:cNvPr id="60" name="Google Shape;2598;g2922f76096f_0_2504">
                <a:extLst>
                  <a:ext uri="{FF2B5EF4-FFF2-40B4-BE49-F238E27FC236}">
                    <a16:creationId xmlns:a16="http://schemas.microsoft.com/office/drawing/2014/main" id="{9EBFFBD7-EE01-ADF5-A0B0-5B6D3CAD6A92}"/>
                  </a:ext>
                </a:extLst>
              </p:cNvPr>
              <p:cNvSpPr/>
              <p:nvPr/>
            </p:nvSpPr>
            <p:spPr>
              <a:xfrm>
                <a:off x="6845946" y="4446091"/>
                <a:ext cx="2638360" cy="363866"/>
              </a:xfrm>
              <a:prstGeom prst="roundRect">
                <a:avLst>
                  <a:gd name="adj" fmla="val 14894"/>
                </a:avLst>
              </a:prstGeom>
              <a:solidFill>
                <a:srgbClr val="558ED5"/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altLang="ja-JP" sz="36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MEC (Multi-access Edge Computing)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2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AI Analysis, Realtime judgment</a:t>
                </a:r>
                <a:endParaRPr kumimoji="0" sz="28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61" name="Google Shape;2599;g2922f76096f_0_2504">
                <a:extLst>
                  <a:ext uri="{FF2B5EF4-FFF2-40B4-BE49-F238E27FC236}">
                    <a16:creationId xmlns:a16="http://schemas.microsoft.com/office/drawing/2014/main" id="{4F39F0A2-975D-8A4A-A09E-65E459D1FB06}"/>
                  </a:ext>
                </a:extLst>
              </p:cNvPr>
              <p:cNvSpPr txBox="1"/>
              <p:nvPr/>
            </p:nvSpPr>
            <p:spPr>
              <a:xfrm>
                <a:off x="7022342" y="5717261"/>
                <a:ext cx="354702" cy="310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2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Video,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2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Sensor</a:t>
                </a:r>
                <a:endParaRPr kumimoji="0" sz="24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62" name="Google Shape;2602;g2922f76096f_0_2504">
                <a:extLst>
                  <a:ext uri="{FF2B5EF4-FFF2-40B4-BE49-F238E27FC236}">
                    <a16:creationId xmlns:a16="http://schemas.microsoft.com/office/drawing/2014/main" id="{3DBEDA64-E4C7-5F60-59EF-8CB903D92E1B}"/>
                  </a:ext>
                </a:extLst>
              </p:cNvPr>
              <p:cNvSpPr/>
              <p:nvPr/>
            </p:nvSpPr>
            <p:spPr>
              <a:xfrm flipH="1">
                <a:off x="6824344" y="4924957"/>
                <a:ext cx="2668542" cy="299441"/>
              </a:xfrm>
              <a:prstGeom prst="roundRect">
                <a:avLst>
                  <a:gd name="adj" fmla="val 50000"/>
                </a:avLst>
              </a:prstGeom>
              <a:solidFill>
                <a:srgbClr val="B3CC8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6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Network (5G, LTE, </a:t>
                </a:r>
                <a:r>
                  <a:rPr kumimoji="0" lang="en-US" sz="3600" b="1" kern="0" dirty="0" err="1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WiFi</a:t>
                </a:r>
                <a:r>
                  <a:rPr kumimoji="0" lang="en-US" sz="36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, </a:t>
                </a:r>
                <a:r>
                  <a:rPr kumimoji="0" lang="en-US" sz="3600" b="1" kern="0" dirty="0" err="1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etc</a:t>
                </a:r>
                <a:r>
                  <a:rPr kumimoji="0" lang="en-US" sz="36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)</a:t>
                </a:r>
                <a:endParaRPr kumimoji="0" sz="36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63" name="Google Shape;2603;g2922f76096f_0_2504">
                <a:extLst>
                  <a:ext uri="{FF2B5EF4-FFF2-40B4-BE49-F238E27FC236}">
                    <a16:creationId xmlns:a16="http://schemas.microsoft.com/office/drawing/2014/main" id="{330DF11A-256C-6CD9-6AE2-E888EB682453}"/>
                  </a:ext>
                </a:extLst>
              </p:cNvPr>
              <p:cNvSpPr txBox="1"/>
              <p:nvPr/>
            </p:nvSpPr>
            <p:spPr>
              <a:xfrm>
                <a:off x="8666536" y="5704609"/>
                <a:ext cx="891818" cy="310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altLang="ja-JP" sz="32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Video</a:t>
                </a:r>
                <a:r>
                  <a:rPr kumimoji="0" lang="en-US" sz="32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, Sound, 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2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Signal, etc.</a:t>
                </a:r>
                <a:endParaRPr kumimoji="0" sz="24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64" name="Google Shape;2625;g2922f76096f_0_2504">
                <a:extLst>
                  <a:ext uri="{FF2B5EF4-FFF2-40B4-BE49-F238E27FC236}">
                    <a16:creationId xmlns:a16="http://schemas.microsoft.com/office/drawing/2014/main" id="{50A8C362-FF20-784D-2E33-19E0745FCDD4}"/>
                  </a:ext>
                </a:extLst>
              </p:cNvPr>
              <p:cNvSpPr/>
              <p:nvPr/>
            </p:nvSpPr>
            <p:spPr>
              <a:xfrm>
                <a:off x="6845946" y="5313674"/>
                <a:ext cx="2638360" cy="391037"/>
              </a:xfrm>
              <a:prstGeom prst="roundRect">
                <a:avLst>
                  <a:gd name="adj" fmla="val 14894"/>
                </a:avLst>
              </a:prstGeom>
              <a:solidFill>
                <a:srgbClr val="604A7B"/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6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Edge Controller</a:t>
                </a:r>
                <a:r>
                  <a:rPr kumimoji="0" lang="en-US" sz="32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 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2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Data acquisition, Feedback based on situation and worker level</a:t>
                </a:r>
                <a:endParaRPr kumimoji="0" sz="40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65" name="Google Shape;2626;g2922f76096f_0_2504">
                <a:extLst>
                  <a:ext uri="{FF2B5EF4-FFF2-40B4-BE49-F238E27FC236}">
                    <a16:creationId xmlns:a16="http://schemas.microsoft.com/office/drawing/2014/main" id="{1270C4F8-288A-E0E0-22EE-EFC066EE663E}"/>
                  </a:ext>
                </a:extLst>
              </p:cNvPr>
              <p:cNvSpPr/>
              <p:nvPr/>
            </p:nvSpPr>
            <p:spPr>
              <a:xfrm>
                <a:off x="6845946" y="4037013"/>
                <a:ext cx="2638360" cy="363866"/>
              </a:xfrm>
              <a:prstGeom prst="roundRect">
                <a:avLst>
                  <a:gd name="adj" fmla="val 14894"/>
                </a:avLst>
              </a:prstGeom>
              <a:solidFill>
                <a:srgbClr val="558ED5"/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6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Cloud</a:t>
                </a:r>
                <a:endParaRPr kumimoji="0" lang="en-US" altLang="ja-JP" sz="3600" b="1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2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Retain contents, functions orchestration</a:t>
                </a:r>
                <a:endParaRPr kumimoji="0" sz="28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66" name="Google Shape;2625;g2922f76096f_0_2504">
                <a:extLst>
                  <a:ext uri="{FF2B5EF4-FFF2-40B4-BE49-F238E27FC236}">
                    <a16:creationId xmlns:a16="http://schemas.microsoft.com/office/drawing/2014/main" id="{D9643BAC-DDB6-AF0A-EAF8-023541713E3E}"/>
                  </a:ext>
                </a:extLst>
              </p:cNvPr>
              <p:cNvSpPr/>
              <p:nvPr/>
            </p:nvSpPr>
            <p:spPr>
              <a:xfrm>
                <a:off x="9740181" y="4023524"/>
                <a:ext cx="708397" cy="1718611"/>
              </a:xfrm>
              <a:prstGeom prst="roundRect">
                <a:avLst>
                  <a:gd name="adj" fmla="val 7648"/>
                </a:avLst>
              </a:prstGeom>
              <a:solidFill>
                <a:srgbClr val="558ED5"/>
              </a:solidFill>
              <a:ln>
                <a:noFill/>
              </a:ln>
            </p:spPr>
            <p:txBody>
              <a:bodyPr spcFirstLastPara="1" wrap="square" lIns="0" tIns="25706" rIns="0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6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Dashboard</a:t>
                </a:r>
                <a:endParaRPr kumimoji="0" sz="36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24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Analyze, Monitoring,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24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Setting</a:t>
                </a:r>
                <a:endParaRPr kumimoji="0" sz="40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67" name="Google Shape;2602;g2922f76096f_0_2504">
                <a:extLst>
                  <a:ext uri="{FF2B5EF4-FFF2-40B4-BE49-F238E27FC236}">
                    <a16:creationId xmlns:a16="http://schemas.microsoft.com/office/drawing/2014/main" id="{BA875ACC-507B-94A8-D35E-D6CCDC60F317}"/>
                  </a:ext>
                </a:extLst>
              </p:cNvPr>
              <p:cNvSpPr/>
              <p:nvPr/>
            </p:nvSpPr>
            <p:spPr>
              <a:xfrm flipH="1">
                <a:off x="9002053" y="4554737"/>
                <a:ext cx="391339" cy="143411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6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APPs</a:t>
                </a:r>
                <a:endParaRPr kumimoji="0" sz="36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grpSp>
            <p:nvGrpSpPr>
              <p:cNvPr id="68" name="グループ化 14">
                <a:extLst>
                  <a:ext uri="{FF2B5EF4-FFF2-40B4-BE49-F238E27FC236}">
                    <a16:creationId xmlns:a16="http://schemas.microsoft.com/office/drawing/2014/main" id="{B8E4174E-0506-62BC-91E2-2B6FFC00656F}"/>
                  </a:ext>
                </a:extLst>
              </p:cNvPr>
              <p:cNvGrpSpPr/>
              <p:nvPr/>
            </p:nvGrpSpPr>
            <p:grpSpPr>
              <a:xfrm>
                <a:off x="7506945" y="5966731"/>
                <a:ext cx="516706" cy="410063"/>
                <a:chOff x="3405188" y="5151438"/>
                <a:chExt cx="846137" cy="709612"/>
              </a:xfrm>
              <a:solidFill>
                <a:srgbClr val="604A7B"/>
              </a:solidFill>
            </p:grpSpPr>
            <p:sp>
              <p:nvSpPr>
                <p:cNvPr id="103" name="Freeform 5">
                  <a:extLst>
                    <a:ext uri="{FF2B5EF4-FFF2-40B4-BE49-F238E27FC236}">
                      <a16:creationId xmlns:a16="http://schemas.microsoft.com/office/drawing/2014/main" id="{895063DA-E017-C924-8153-092A500CF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5188" y="5416550"/>
                  <a:ext cx="506412" cy="444500"/>
                </a:xfrm>
                <a:custGeom>
                  <a:avLst/>
                  <a:gdLst>
                    <a:gd name="T0" fmla="*/ 1802 w 1912"/>
                    <a:gd name="T1" fmla="*/ 112 h 1683"/>
                    <a:gd name="T2" fmla="*/ 1378 w 1912"/>
                    <a:gd name="T3" fmla="*/ 565 h 1683"/>
                    <a:gd name="T4" fmla="*/ 1341 w 1912"/>
                    <a:gd name="T5" fmla="*/ 559 h 1683"/>
                    <a:gd name="T6" fmla="*/ 1047 w 1912"/>
                    <a:gd name="T7" fmla="*/ 519 h 1683"/>
                    <a:gd name="T8" fmla="*/ 1092 w 1912"/>
                    <a:gd name="T9" fmla="*/ 510 h 1683"/>
                    <a:gd name="T10" fmla="*/ 1143 w 1912"/>
                    <a:gd name="T11" fmla="*/ 478 h 1683"/>
                    <a:gd name="T12" fmla="*/ 1429 w 1912"/>
                    <a:gd name="T13" fmla="*/ 143 h 1683"/>
                    <a:gd name="T14" fmla="*/ 1443 w 1912"/>
                    <a:gd name="T15" fmla="*/ 110 h 1683"/>
                    <a:gd name="T16" fmla="*/ 1444 w 1912"/>
                    <a:gd name="T17" fmla="*/ 76 h 1683"/>
                    <a:gd name="T18" fmla="*/ 1431 w 1912"/>
                    <a:gd name="T19" fmla="*/ 43 h 1683"/>
                    <a:gd name="T20" fmla="*/ 1414 w 1912"/>
                    <a:gd name="T21" fmla="*/ 23 h 1683"/>
                    <a:gd name="T22" fmla="*/ 1392 w 1912"/>
                    <a:gd name="T23" fmla="*/ 8 h 1683"/>
                    <a:gd name="T24" fmla="*/ 1361 w 1912"/>
                    <a:gd name="T25" fmla="*/ 0 h 1683"/>
                    <a:gd name="T26" fmla="*/ 1327 w 1912"/>
                    <a:gd name="T27" fmla="*/ 3 h 1683"/>
                    <a:gd name="T28" fmla="*/ 1298 w 1912"/>
                    <a:gd name="T29" fmla="*/ 20 h 1683"/>
                    <a:gd name="T30" fmla="*/ 464 w 1912"/>
                    <a:gd name="T31" fmla="*/ 299 h 1683"/>
                    <a:gd name="T32" fmla="*/ 395 w 1912"/>
                    <a:gd name="T33" fmla="*/ 316 h 1683"/>
                    <a:gd name="T34" fmla="*/ 332 w 1912"/>
                    <a:gd name="T35" fmla="*/ 359 h 1683"/>
                    <a:gd name="T36" fmla="*/ 281 w 1912"/>
                    <a:gd name="T37" fmla="*/ 424 h 1683"/>
                    <a:gd name="T38" fmla="*/ 253 w 1912"/>
                    <a:gd name="T39" fmla="*/ 500 h 1683"/>
                    <a:gd name="T40" fmla="*/ 132 w 1912"/>
                    <a:gd name="T41" fmla="*/ 1149 h 1683"/>
                    <a:gd name="T42" fmla="*/ 149 w 1912"/>
                    <a:gd name="T43" fmla="*/ 1219 h 1683"/>
                    <a:gd name="T44" fmla="*/ 172 w 1912"/>
                    <a:gd name="T45" fmla="*/ 1249 h 1683"/>
                    <a:gd name="T46" fmla="*/ 98 w 1912"/>
                    <a:gd name="T47" fmla="*/ 1458 h 1683"/>
                    <a:gd name="T48" fmla="*/ 57 w 1912"/>
                    <a:gd name="T49" fmla="*/ 1472 h 1683"/>
                    <a:gd name="T50" fmla="*/ 25 w 1912"/>
                    <a:gd name="T51" fmla="*/ 1500 h 1683"/>
                    <a:gd name="T52" fmla="*/ 4 w 1912"/>
                    <a:gd name="T53" fmla="*/ 1538 h 1683"/>
                    <a:gd name="T54" fmla="*/ 0 w 1912"/>
                    <a:gd name="T55" fmla="*/ 1571 h 1683"/>
                    <a:gd name="T56" fmla="*/ 10 w 1912"/>
                    <a:gd name="T57" fmla="*/ 1614 h 1683"/>
                    <a:gd name="T58" fmla="*/ 33 w 1912"/>
                    <a:gd name="T59" fmla="*/ 1650 h 1683"/>
                    <a:gd name="T60" fmla="*/ 69 w 1912"/>
                    <a:gd name="T61" fmla="*/ 1673 h 1683"/>
                    <a:gd name="T62" fmla="*/ 111 w 1912"/>
                    <a:gd name="T63" fmla="*/ 1682 h 1683"/>
                    <a:gd name="T64" fmla="*/ 696 w 1912"/>
                    <a:gd name="T65" fmla="*/ 1680 h 1683"/>
                    <a:gd name="T66" fmla="*/ 739 w 1912"/>
                    <a:gd name="T67" fmla="*/ 1661 h 1683"/>
                    <a:gd name="T68" fmla="*/ 758 w 1912"/>
                    <a:gd name="T69" fmla="*/ 1644 h 1683"/>
                    <a:gd name="T70" fmla="*/ 781 w 1912"/>
                    <a:gd name="T71" fmla="*/ 1614 h 1683"/>
                    <a:gd name="T72" fmla="*/ 794 w 1912"/>
                    <a:gd name="T73" fmla="*/ 1569 h 1683"/>
                    <a:gd name="T74" fmla="*/ 790 w 1912"/>
                    <a:gd name="T75" fmla="*/ 1522 h 1683"/>
                    <a:gd name="T76" fmla="*/ 767 w 1912"/>
                    <a:gd name="T77" fmla="*/ 1479 h 1683"/>
                    <a:gd name="T78" fmla="*/ 827 w 1912"/>
                    <a:gd name="T79" fmla="*/ 1571 h 1683"/>
                    <a:gd name="T80" fmla="*/ 834 w 1912"/>
                    <a:gd name="T81" fmla="*/ 1603 h 1683"/>
                    <a:gd name="T82" fmla="*/ 854 w 1912"/>
                    <a:gd name="T83" fmla="*/ 1641 h 1683"/>
                    <a:gd name="T84" fmla="*/ 888 w 1912"/>
                    <a:gd name="T85" fmla="*/ 1667 h 1683"/>
                    <a:gd name="T86" fmla="*/ 929 w 1912"/>
                    <a:gd name="T87" fmla="*/ 1679 h 1683"/>
                    <a:gd name="T88" fmla="*/ 963 w 1912"/>
                    <a:gd name="T89" fmla="*/ 1677 h 1683"/>
                    <a:gd name="T90" fmla="*/ 1002 w 1912"/>
                    <a:gd name="T91" fmla="*/ 1660 h 1683"/>
                    <a:gd name="T92" fmla="*/ 1033 w 1912"/>
                    <a:gd name="T93" fmla="*/ 1630 h 1683"/>
                    <a:gd name="T94" fmla="*/ 1049 w 1912"/>
                    <a:gd name="T95" fmla="*/ 1590 h 1683"/>
                    <a:gd name="T96" fmla="*/ 1052 w 1912"/>
                    <a:gd name="T97" fmla="*/ 1009 h 1683"/>
                    <a:gd name="T98" fmla="*/ 1039 w 1912"/>
                    <a:gd name="T99" fmla="*/ 950 h 1683"/>
                    <a:gd name="T100" fmla="*/ 1004 w 1912"/>
                    <a:gd name="T101" fmla="*/ 907 h 1683"/>
                    <a:gd name="T102" fmla="*/ 956 w 1912"/>
                    <a:gd name="T103" fmla="*/ 887 h 1683"/>
                    <a:gd name="T104" fmla="*/ 901 w 1912"/>
                    <a:gd name="T105" fmla="*/ 887 h 1683"/>
                    <a:gd name="T106" fmla="*/ 849 w 1912"/>
                    <a:gd name="T107" fmla="*/ 832 h 1683"/>
                    <a:gd name="T108" fmla="*/ 906 w 1912"/>
                    <a:gd name="T109" fmla="*/ 852 h 1683"/>
                    <a:gd name="T110" fmla="*/ 967 w 1912"/>
                    <a:gd name="T111" fmla="*/ 849 h 1683"/>
                    <a:gd name="T112" fmla="*/ 1385 w 1912"/>
                    <a:gd name="T113" fmla="*/ 731 h 1683"/>
                    <a:gd name="T114" fmla="*/ 1411 w 1912"/>
                    <a:gd name="T115" fmla="*/ 712 h 1683"/>
                    <a:gd name="T116" fmla="*/ 1428 w 1912"/>
                    <a:gd name="T117" fmla="*/ 684 h 1683"/>
                    <a:gd name="T118" fmla="*/ 1434 w 1912"/>
                    <a:gd name="T119" fmla="*/ 653 h 1683"/>
                    <a:gd name="T120" fmla="*/ 1802 w 1912"/>
                    <a:gd name="T121" fmla="*/ 392 h 1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2" h="1683">
                      <a:moveTo>
                        <a:pt x="1794" y="297"/>
                      </a:moveTo>
                      <a:lnTo>
                        <a:pt x="1724" y="279"/>
                      </a:lnTo>
                      <a:lnTo>
                        <a:pt x="1705" y="209"/>
                      </a:lnTo>
                      <a:lnTo>
                        <a:pt x="1802" y="112"/>
                      </a:lnTo>
                      <a:lnTo>
                        <a:pt x="1722" y="91"/>
                      </a:lnTo>
                      <a:lnTo>
                        <a:pt x="1611" y="201"/>
                      </a:lnTo>
                      <a:lnTo>
                        <a:pt x="1638" y="305"/>
                      </a:lnTo>
                      <a:lnTo>
                        <a:pt x="1378" y="565"/>
                      </a:lnTo>
                      <a:lnTo>
                        <a:pt x="1378" y="565"/>
                      </a:lnTo>
                      <a:lnTo>
                        <a:pt x="1366" y="562"/>
                      </a:lnTo>
                      <a:lnTo>
                        <a:pt x="1354" y="560"/>
                      </a:lnTo>
                      <a:lnTo>
                        <a:pt x="1341" y="559"/>
                      </a:lnTo>
                      <a:lnTo>
                        <a:pt x="1328" y="560"/>
                      </a:lnTo>
                      <a:lnTo>
                        <a:pt x="940" y="627"/>
                      </a:lnTo>
                      <a:lnTo>
                        <a:pt x="800" y="527"/>
                      </a:lnTo>
                      <a:lnTo>
                        <a:pt x="1047" y="519"/>
                      </a:lnTo>
                      <a:lnTo>
                        <a:pt x="1047" y="519"/>
                      </a:lnTo>
                      <a:lnTo>
                        <a:pt x="1062" y="518"/>
                      </a:lnTo>
                      <a:lnTo>
                        <a:pt x="1077" y="514"/>
                      </a:lnTo>
                      <a:lnTo>
                        <a:pt x="1092" y="510"/>
                      </a:lnTo>
                      <a:lnTo>
                        <a:pt x="1106" y="505"/>
                      </a:lnTo>
                      <a:lnTo>
                        <a:pt x="1119" y="497"/>
                      </a:lnTo>
                      <a:lnTo>
                        <a:pt x="1132" y="488"/>
                      </a:lnTo>
                      <a:lnTo>
                        <a:pt x="1143" y="478"/>
                      </a:lnTo>
                      <a:lnTo>
                        <a:pt x="1153" y="467"/>
                      </a:lnTo>
                      <a:lnTo>
                        <a:pt x="1423" y="149"/>
                      </a:lnTo>
                      <a:lnTo>
                        <a:pt x="1423" y="149"/>
                      </a:lnTo>
                      <a:lnTo>
                        <a:pt x="1429" y="143"/>
                      </a:lnTo>
                      <a:lnTo>
                        <a:pt x="1433" y="134"/>
                      </a:lnTo>
                      <a:lnTo>
                        <a:pt x="1438" y="127"/>
                      </a:lnTo>
                      <a:lnTo>
                        <a:pt x="1441" y="118"/>
                      </a:lnTo>
                      <a:lnTo>
                        <a:pt x="1443" y="110"/>
                      </a:lnTo>
                      <a:lnTo>
                        <a:pt x="1444" y="102"/>
                      </a:lnTo>
                      <a:lnTo>
                        <a:pt x="1445" y="93"/>
                      </a:lnTo>
                      <a:lnTo>
                        <a:pt x="1445" y="84"/>
                      </a:lnTo>
                      <a:lnTo>
                        <a:pt x="1444" y="76"/>
                      </a:lnTo>
                      <a:lnTo>
                        <a:pt x="1442" y="67"/>
                      </a:lnTo>
                      <a:lnTo>
                        <a:pt x="1440" y="58"/>
                      </a:lnTo>
                      <a:lnTo>
                        <a:pt x="1435" y="51"/>
                      </a:lnTo>
                      <a:lnTo>
                        <a:pt x="1431" y="43"/>
                      </a:lnTo>
                      <a:lnTo>
                        <a:pt x="1427" y="36"/>
                      </a:lnTo>
                      <a:lnTo>
                        <a:pt x="1420" y="28"/>
                      </a:lnTo>
                      <a:lnTo>
                        <a:pt x="1414" y="23"/>
                      </a:lnTo>
                      <a:lnTo>
                        <a:pt x="1414" y="23"/>
                      </a:lnTo>
                      <a:lnTo>
                        <a:pt x="1414" y="23"/>
                      </a:lnTo>
                      <a:lnTo>
                        <a:pt x="1407" y="16"/>
                      </a:lnTo>
                      <a:lnTo>
                        <a:pt x="1400" y="12"/>
                      </a:lnTo>
                      <a:lnTo>
                        <a:pt x="1392" y="8"/>
                      </a:lnTo>
                      <a:lnTo>
                        <a:pt x="1385" y="6"/>
                      </a:lnTo>
                      <a:lnTo>
                        <a:pt x="1377" y="2"/>
                      </a:lnTo>
                      <a:lnTo>
                        <a:pt x="1368" y="1"/>
                      </a:lnTo>
                      <a:lnTo>
                        <a:pt x="1361" y="0"/>
                      </a:lnTo>
                      <a:lnTo>
                        <a:pt x="1352" y="0"/>
                      </a:lnTo>
                      <a:lnTo>
                        <a:pt x="1344" y="0"/>
                      </a:lnTo>
                      <a:lnTo>
                        <a:pt x="1336" y="1"/>
                      </a:lnTo>
                      <a:lnTo>
                        <a:pt x="1327" y="3"/>
                      </a:lnTo>
                      <a:lnTo>
                        <a:pt x="1320" y="7"/>
                      </a:lnTo>
                      <a:lnTo>
                        <a:pt x="1312" y="10"/>
                      </a:lnTo>
                      <a:lnTo>
                        <a:pt x="1305" y="14"/>
                      </a:lnTo>
                      <a:lnTo>
                        <a:pt x="1298" y="20"/>
                      </a:lnTo>
                      <a:lnTo>
                        <a:pt x="1291" y="25"/>
                      </a:lnTo>
                      <a:lnTo>
                        <a:pt x="1007" y="298"/>
                      </a:lnTo>
                      <a:lnTo>
                        <a:pt x="464" y="299"/>
                      </a:lnTo>
                      <a:lnTo>
                        <a:pt x="464" y="299"/>
                      </a:lnTo>
                      <a:lnTo>
                        <a:pt x="447" y="300"/>
                      </a:lnTo>
                      <a:lnTo>
                        <a:pt x="430" y="304"/>
                      </a:lnTo>
                      <a:lnTo>
                        <a:pt x="413" y="309"/>
                      </a:lnTo>
                      <a:lnTo>
                        <a:pt x="395" y="316"/>
                      </a:lnTo>
                      <a:lnTo>
                        <a:pt x="379" y="324"/>
                      </a:lnTo>
                      <a:lnTo>
                        <a:pt x="363" y="334"/>
                      </a:lnTo>
                      <a:lnTo>
                        <a:pt x="347" y="346"/>
                      </a:lnTo>
                      <a:lnTo>
                        <a:pt x="332" y="359"/>
                      </a:lnTo>
                      <a:lnTo>
                        <a:pt x="318" y="374"/>
                      </a:lnTo>
                      <a:lnTo>
                        <a:pt x="305" y="389"/>
                      </a:lnTo>
                      <a:lnTo>
                        <a:pt x="292" y="405"/>
                      </a:lnTo>
                      <a:lnTo>
                        <a:pt x="281" y="424"/>
                      </a:lnTo>
                      <a:lnTo>
                        <a:pt x="272" y="442"/>
                      </a:lnTo>
                      <a:lnTo>
                        <a:pt x="264" y="460"/>
                      </a:lnTo>
                      <a:lnTo>
                        <a:pt x="257" y="480"/>
                      </a:lnTo>
                      <a:lnTo>
                        <a:pt x="253" y="500"/>
                      </a:lnTo>
                      <a:lnTo>
                        <a:pt x="137" y="1114"/>
                      </a:lnTo>
                      <a:lnTo>
                        <a:pt x="137" y="1114"/>
                      </a:lnTo>
                      <a:lnTo>
                        <a:pt x="134" y="1132"/>
                      </a:lnTo>
                      <a:lnTo>
                        <a:pt x="132" y="1149"/>
                      </a:lnTo>
                      <a:lnTo>
                        <a:pt x="132" y="1168"/>
                      </a:lnTo>
                      <a:lnTo>
                        <a:pt x="135" y="1185"/>
                      </a:lnTo>
                      <a:lnTo>
                        <a:pt x="140" y="1202"/>
                      </a:lnTo>
                      <a:lnTo>
                        <a:pt x="149" y="1219"/>
                      </a:lnTo>
                      <a:lnTo>
                        <a:pt x="153" y="1227"/>
                      </a:lnTo>
                      <a:lnTo>
                        <a:pt x="159" y="1235"/>
                      </a:lnTo>
                      <a:lnTo>
                        <a:pt x="165" y="1242"/>
                      </a:lnTo>
                      <a:lnTo>
                        <a:pt x="172" y="1249"/>
                      </a:lnTo>
                      <a:lnTo>
                        <a:pt x="382" y="1452"/>
                      </a:lnTo>
                      <a:lnTo>
                        <a:pt x="109" y="1458"/>
                      </a:lnTo>
                      <a:lnTo>
                        <a:pt x="109" y="1458"/>
                      </a:lnTo>
                      <a:lnTo>
                        <a:pt x="98" y="1458"/>
                      </a:lnTo>
                      <a:lnTo>
                        <a:pt x="87" y="1460"/>
                      </a:lnTo>
                      <a:lnTo>
                        <a:pt x="77" y="1464"/>
                      </a:lnTo>
                      <a:lnTo>
                        <a:pt x="66" y="1468"/>
                      </a:lnTo>
                      <a:lnTo>
                        <a:pt x="57" y="1472"/>
                      </a:lnTo>
                      <a:lnTo>
                        <a:pt x="48" y="1478"/>
                      </a:lnTo>
                      <a:lnTo>
                        <a:pt x="39" y="1485"/>
                      </a:lnTo>
                      <a:lnTo>
                        <a:pt x="31" y="1492"/>
                      </a:lnTo>
                      <a:lnTo>
                        <a:pt x="25" y="1500"/>
                      </a:lnTo>
                      <a:lnTo>
                        <a:pt x="18" y="1509"/>
                      </a:lnTo>
                      <a:lnTo>
                        <a:pt x="13" y="1518"/>
                      </a:lnTo>
                      <a:lnTo>
                        <a:pt x="9" y="1527"/>
                      </a:lnTo>
                      <a:lnTo>
                        <a:pt x="4" y="1538"/>
                      </a:lnTo>
                      <a:lnTo>
                        <a:pt x="2" y="1549"/>
                      </a:lnTo>
                      <a:lnTo>
                        <a:pt x="1" y="1560"/>
                      </a:lnTo>
                      <a:lnTo>
                        <a:pt x="0" y="1571"/>
                      </a:lnTo>
                      <a:lnTo>
                        <a:pt x="0" y="1571"/>
                      </a:lnTo>
                      <a:lnTo>
                        <a:pt x="1" y="1583"/>
                      </a:lnTo>
                      <a:lnTo>
                        <a:pt x="3" y="1593"/>
                      </a:lnTo>
                      <a:lnTo>
                        <a:pt x="5" y="1604"/>
                      </a:lnTo>
                      <a:lnTo>
                        <a:pt x="10" y="1614"/>
                      </a:lnTo>
                      <a:lnTo>
                        <a:pt x="14" y="1624"/>
                      </a:lnTo>
                      <a:lnTo>
                        <a:pt x="19" y="1633"/>
                      </a:lnTo>
                      <a:lnTo>
                        <a:pt x="26" y="1641"/>
                      </a:lnTo>
                      <a:lnTo>
                        <a:pt x="33" y="1650"/>
                      </a:lnTo>
                      <a:lnTo>
                        <a:pt x="41" y="1656"/>
                      </a:lnTo>
                      <a:lnTo>
                        <a:pt x="50" y="1662"/>
                      </a:lnTo>
                      <a:lnTo>
                        <a:pt x="59" y="1668"/>
                      </a:lnTo>
                      <a:lnTo>
                        <a:pt x="69" y="1673"/>
                      </a:lnTo>
                      <a:lnTo>
                        <a:pt x="79" y="1677"/>
                      </a:lnTo>
                      <a:lnTo>
                        <a:pt x="90" y="1680"/>
                      </a:lnTo>
                      <a:lnTo>
                        <a:pt x="100" y="1681"/>
                      </a:lnTo>
                      <a:lnTo>
                        <a:pt x="111" y="1682"/>
                      </a:lnTo>
                      <a:lnTo>
                        <a:pt x="671" y="1683"/>
                      </a:lnTo>
                      <a:lnTo>
                        <a:pt x="671" y="1683"/>
                      </a:lnTo>
                      <a:lnTo>
                        <a:pt x="683" y="1682"/>
                      </a:lnTo>
                      <a:lnTo>
                        <a:pt x="696" y="1680"/>
                      </a:lnTo>
                      <a:lnTo>
                        <a:pt x="706" y="1677"/>
                      </a:lnTo>
                      <a:lnTo>
                        <a:pt x="718" y="1673"/>
                      </a:lnTo>
                      <a:lnTo>
                        <a:pt x="729" y="1668"/>
                      </a:lnTo>
                      <a:lnTo>
                        <a:pt x="739" y="1661"/>
                      </a:lnTo>
                      <a:lnTo>
                        <a:pt x="748" y="1654"/>
                      </a:lnTo>
                      <a:lnTo>
                        <a:pt x="757" y="1645"/>
                      </a:lnTo>
                      <a:lnTo>
                        <a:pt x="757" y="1645"/>
                      </a:lnTo>
                      <a:lnTo>
                        <a:pt x="758" y="1644"/>
                      </a:lnTo>
                      <a:lnTo>
                        <a:pt x="758" y="1644"/>
                      </a:lnTo>
                      <a:lnTo>
                        <a:pt x="767" y="1634"/>
                      </a:lnTo>
                      <a:lnTo>
                        <a:pt x="774" y="1625"/>
                      </a:lnTo>
                      <a:lnTo>
                        <a:pt x="781" y="1614"/>
                      </a:lnTo>
                      <a:lnTo>
                        <a:pt x="785" y="1603"/>
                      </a:lnTo>
                      <a:lnTo>
                        <a:pt x="790" y="1592"/>
                      </a:lnTo>
                      <a:lnTo>
                        <a:pt x="792" y="1580"/>
                      </a:lnTo>
                      <a:lnTo>
                        <a:pt x="794" y="1569"/>
                      </a:lnTo>
                      <a:lnTo>
                        <a:pt x="795" y="1557"/>
                      </a:lnTo>
                      <a:lnTo>
                        <a:pt x="794" y="1545"/>
                      </a:lnTo>
                      <a:lnTo>
                        <a:pt x="793" y="1533"/>
                      </a:lnTo>
                      <a:lnTo>
                        <a:pt x="790" y="1522"/>
                      </a:lnTo>
                      <a:lnTo>
                        <a:pt x="785" y="1510"/>
                      </a:lnTo>
                      <a:lnTo>
                        <a:pt x="781" y="1499"/>
                      </a:lnTo>
                      <a:lnTo>
                        <a:pt x="774" y="1489"/>
                      </a:lnTo>
                      <a:lnTo>
                        <a:pt x="767" y="1479"/>
                      </a:lnTo>
                      <a:lnTo>
                        <a:pt x="759" y="1469"/>
                      </a:lnTo>
                      <a:lnTo>
                        <a:pt x="531" y="1239"/>
                      </a:lnTo>
                      <a:lnTo>
                        <a:pt x="819" y="1165"/>
                      </a:lnTo>
                      <a:lnTo>
                        <a:pt x="827" y="1571"/>
                      </a:lnTo>
                      <a:lnTo>
                        <a:pt x="827" y="1571"/>
                      </a:lnTo>
                      <a:lnTo>
                        <a:pt x="828" y="1581"/>
                      </a:lnTo>
                      <a:lnTo>
                        <a:pt x="831" y="1592"/>
                      </a:lnTo>
                      <a:lnTo>
                        <a:pt x="834" y="1603"/>
                      </a:lnTo>
                      <a:lnTo>
                        <a:pt x="837" y="1614"/>
                      </a:lnTo>
                      <a:lnTo>
                        <a:pt x="842" y="1623"/>
                      </a:lnTo>
                      <a:lnTo>
                        <a:pt x="848" y="1632"/>
                      </a:lnTo>
                      <a:lnTo>
                        <a:pt x="854" y="1641"/>
                      </a:lnTo>
                      <a:lnTo>
                        <a:pt x="862" y="1648"/>
                      </a:lnTo>
                      <a:lnTo>
                        <a:pt x="869" y="1655"/>
                      </a:lnTo>
                      <a:lnTo>
                        <a:pt x="878" y="1661"/>
                      </a:lnTo>
                      <a:lnTo>
                        <a:pt x="888" y="1667"/>
                      </a:lnTo>
                      <a:lnTo>
                        <a:pt x="898" y="1671"/>
                      </a:lnTo>
                      <a:lnTo>
                        <a:pt x="907" y="1675"/>
                      </a:lnTo>
                      <a:lnTo>
                        <a:pt x="918" y="1678"/>
                      </a:lnTo>
                      <a:lnTo>
                        <a:pt x="929" y="1679"/>
                      </a:lnTo>
                      <a:lnTo>
                        <a:pt x="941" y="1680"/>
                      </a:lnTo>
                      <a:lnTo>
                        <a:pt x="941" y="1680"/>
                      </a:lnTo>
                      <a:lnTo>
                        <a:pt x="952" y="1679"/>
                      </a:lnTo>
                      <a:lnTo>
                        <a:pt x="963" y="1677"/>
                      </a:lnTo>
                      <a:lnTo>
                        <a:pt x="973" y="1674"/>
                      </a:lnTo>
                      <a:lnTo>
                        <a:pt x="984" y="1670"/>
                      </a:lnTo>
                      <a:lnTo>
                        <a:pt x="994" y="1666"/>
                      </a:lnTo>
                      <a:lnTo>
                        <a:pt x="1002" y="1660"/>
                      </a:lnTo>
                      <a:lnTo>
                        <a:pt x="1011" y="1654"/>
                      </a:lnTo>
                      <a:lnTo>
                        <a:pt x="1018" y="1646"/>
                      </a:lnTo>
                      <a:lnTo>
                        <a:pt x="1026" y="1639"/>
                      </a:lnTo>
                      <a:lnTo>
                        <a:pt x="1033" y="1630"/>
                      </a:lnTo>
                      <a:lnTo>
                        <a:pt x="1038" y="1620"/>
                      </a:lnTo>
                      <a:lnTo>
                        <a:pt x="1042" y="1611"/>
                      </a:lnTo>
                      <a:lnTo>
                        <a:pt x="1047" y="1601"/>
                      </a:lnTo>
                      <a:lnTo>
                        <a:pt x="1049" y="1590"/>
                      </a:lnTo>
                      <a:lnTo>
                        <a:pt x="1051" y="1579"/>
                      </a:lnTo>
                      <a:lnTo>
                        <a:pt x="1051" y="1569"/>
                      </a:lnTo>
                      <a:lnTo>
                        <a:pt x="1052" y="1009"/>
                      </a:lnTo>
                      <a:lnTo>
                        <a:pt x="1052" y="1009"/>
                      </a:lnTo>
                      <a:lnTo>
                        <a:pt x="1051" y="993"/>
                      </a:lnTo>
                      <a:lnTo>
                        <a:pt x="1049" y="978"/>
                      </a:lnTo>
                      <a:lnTo>
                        <a:pt x="1044" y="963"/>
                      </a:lnTo>
                      <a:lnTo>
                        <a:pt x="1039" y="950"/>
                      </a:lnTo>
                      <a:lnTo>
                        <a:pt x="1033" y="938"/>
                      </a:lnTo>
                      <a:lnTo>
                        <a:pt x="1024" y="926"/>
                      </a:lnTo>
                      <a:lnTo>
                        <a:pt x="1014" y="916"/>
                      </a:lnTo>
                      <a:lnTo>
                        <a:pt x="1004" y="907"/>
                      </a:lnTo>
                      <a:lnTo>
                        <a:pt x="994" y="901"/>
                      </a:lnTo>
                      <a:lnTo>
                        <a:pt x="982" y="894"/>
                      </a:lnTo>
                      <a:lnTo>
                        <a:pt x="969" y="890"/>
                      </a:lnTo>
                      <a:lnTo>
                        <a:pt x="956" y="887"/>
                      </a:lnTo>
                      <a:lnTo>
                        <a:pt x="942" y="885"/>
                      </a:lnTo>
                      <a:lnTo>
                        <a:pt x="929" y="884"/>
                      </a:lnTo>
                      <a:lnTo>
                        <a:pt x="915" y="885"/>
                      </a:lnTo>
                      <a:lnTo>
                        <a:pt x="901" y="887"/>
                      </a:lnTo>
                      <a:lnTo>
                        <a:pt x="638" y="947"/>
                      </a:lnTo>
                      <a:lnTo>
                        <a:pt x="697" y="736"/>
                      </a:lnTo>
                      <a:lnTo>
                        <a:pt x="849" y="832"/>
                      </a:lnTo>
                      <a:lnTo>
                        <a:pt x="849" y="832"/>
                      </a:lnTo>
                      <a:lnTo>
                        <a:pt x="863" y="839"/>
                      </a:lnTo>
                      <a:lnTo>
                        <a:pt x="877" y="845"/>
                      </a:lnTo>
                      <a:lnTo>
                        <a:pt x="891" y="849"/>
                      </a:lnTo>
                      <a:lnTo>
                        <a:pt x="906" y="852"/>
                      </a:lnTo>
                      <a:lnTo>
                        <a:pt x="921" y="853"/>
                      </a:lnTo>
                      <a:lnTo>
                        <a:pt x="936" y="853"/>
                      </a:lnTo>
                      <a:lnTo>
                        <a:pt x="952" y="852"/>
                      </a:lnTo>
                      <a:lnTo>
                        <a:pt x="967" y="849"/>
                      </a:lnTo>
                      <a:lnTo>
                        <a:pt x="1368" y="738"/>
                      </a:lnTo>
                      <a:lnTo>
                        <a:pt x="1368" y="738"/>
                      </a:lnTo>
                      <a:lnTo>
                        <a:pt x="1377" y="735"/>
                      </a:lnTo>
                      <a:lnTo>
                        <a:pt x="1385" y="731"/>
                      </a:lnTo>
                      <a:lnTo>
                        <a:pt x="1392" y="727"/>
                      </a:lnTo>
                      <a:lnTo>
                        <a:pt x="1399" y="723"/>
                      </a:lnTo>
                      <a:lnTo>
                        <a:pt x="1405" y="717"/>
                      </a:lnTo>
                      <a:lnTo>
                        <a:pt x="1411" y="712"/>
                      </a:lnTo>
                      <a:lnTo>
                        <a:pt x="1416" y="705"/>
                      </a:lnTo>
                      <a:lnTo>
                        <a:pt x="1420" y="699"/>
                      </a:lnTo>
                      <a:lnTo>
                        <a:pt x="1425" y="691"/>
                      </a:lnTo>
                      <a:lnTo>
                        <a:pt x="1428" y="684"/>
                      </a:lnTo>
                      <a:lnTo>
                        <a:pt x="1431" y="676"/>
                      </a:lnTo>
                      <a:lnTo>
                        <a:pt x="1432" y="669"/>
                      </a:lnTo>
                      <a:lnTo>
                        <a:pt x="1434" y="660"/>
                      </a:lnTo>
                      <a:lnTo>
                        <a:pt x="1434" y="653"/>
                      </a:lnTo>
                      <a:lnTo>
                        <a:pt x="1434" y="644"/>
                      </a:lnTo>
                      <a:lnTo>
                        <a:pt x="1433" y="635"/>
                      </a:lnTo>
                      <a:lnTo>
                        <a:pt x="1703" y="365"/>
                      </a:lnTo>
                      <a:lnTo>
                        <a:pt x="1802" y="392"/>
                      </a:lnTo>
                      <a:lnTo>
                        <a:pt x="1912" y="282"/>
                      </a:lnTo>
                      <a:lnTo>
                        <a:pt x="1890" y="201"/>
                      </a:lnTo>
                      <a:lnTo>
                        <a:pt x="1794" y="2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4" name="Freeform 6">
                  <a:extLst>
                    <a:ext uri="{FF2B5EF4-FFF2-40B4-BE49-F238E27FC236}">
                      <a16:creationId xmlns:a16="http://schemas.microsoft.com/office/drawing/2014/main" id="{013510BD-F2C4-4D6B-17D4-C2BBFBF0F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38" y="5416550"/>
                  <a:ext cx="101600" cy="61912"/>
                </a:xfrm>
                <a:custGeom>
                  <a:avLst/>
                  <a:gdLst>
                    <a:gd name="T0" fmla="*/ 0 w 382"/>
                    <a:gd name="T1" fmla="*/ 43 h 234"/>
                    <a:gd name="T2" fmla="*/ 0 w 382"/>
                    <a:gd name="T3" fmla="*/ 43 h 234"/>
                    <a:gd name="T4" fmla="*/ 1 w 382"/>
                    <a:gd name="T5" fmla="*/ 62 h 234"/>
                    <a:gd name="T6" fmla="*/ 4 w 382"/>
                    <a:gd name="T7" fmla="*/ 81 h 234"/>
                    <a:gd name="T8" fmla="*/ 8 w 382"/>
                    <a:gd name="T9" fmla="*/ 99 h 234"/>
                    <a:gd name="T10" fmla="*/ 15 w 382"/>
                    <a:gd name="T11" fmla="*/ 116 h 234"/>
                    <a:gd name="T12" fmla="*/ 22 w 382"/>
                    <a:gd name="T13" fmla="*/ 133 h 234"/>
                    <a:gd name="T14" fmla="*/ 32 w 382"/>
                    <a:gd name="T15" fmla="*/ 150 h 234"/>
                    <a:gd name="T16" fmla="*/ 43 w 382"/>
                    <a:gd name="T17" fmla="*/ 164 h 234"/>
                    <a:gd name="T18" fmla="*/ 56 w 382"/>
                    <a:gd name="T19" fmla="*/ 178 h 234"/>
                    <a:gd name="T20" fmla="*/ 69 w 382"/>
                    <a:gd name="T21" fmla="*/ 190 h 234"/>
                    <a:gd name="T22" fmla="*/ 84 w 382"/>
                    <a:gd name="T23" fmla="*/ 200 h 234"/>
                    <a:gd name="T24" fmla="*/ 100 w 382"/>
                    <a:gd name="T25" fmla="*/ 210 h 234"/>
                    <a:gd name="T26" fmla="*/ 116 w 382"/>
                    <a:gd name="T27" fmla="*/ 219 h 234"/>
                    <a:gd name="T28" fmla="*/ 134 w 382"/>
                    <a:gd name="T29" fmla="*/ 225 h 234"/>
                    <a:gd name="T30" fmla="*/ 152 w 382"/>
                    <a:gd name="T31" fmla="*/ 230 h 234"/>
                    <a:gd name="T32" fmla="*/ 172 w 382"/>
                    <a:gd name="T33" fmla="*/ 233 h 234"/>
                    <a:gd name="T34" fmla="*/ 191 w 382"/>
                    <a:gd name="T35" fmla="*/ 234 h 234"/>
                    <a:gd name="T36" fmla="*/ 191 w 382"/>
                    <a:gd name="T37" fmla="*/ 234 h 234"/>
                    <a:gd name="T38" fmla="*/ 210 w 382"/>
                    <a:gd name="T39" fmla="*/ 233 h 234"/>
                    <a:gd name="T40" fmla="*/ 230 w 382"/>
                    <a:gd name="T41" fmla="*/ 230 h 234"/>
                    <a:gd name="T42" fmla="*/ 248 w 382"/>
                    <a:gd name="T43" fmla="*/ 225 h 234"/>
                    <a:gd name="T44" fmla="*/ 265 w 382"/>
                    <a:gd name="T45" fmla="*/ 219 h 234"/>
                    <a:gd name="T46" fmla="*/ 282 w 382"/>
                    <a:gd name="T47" fmla="*/ 210 h 234"/>
                    <a:gd name="T48" fmla="*/ 298 w 382"/>
                    <a:gd name="T49" fmla="*/ 200 h 234"/>
                    <a:gd name="T50" fmla="*/ 313 w 382"/>
                    <a:gd name="T51" fmla="*/ 190 h 234"/>
                    <a:gd name="T52" fmla="*/ 326 w 382"/>
                    <a:gd name="T53" fmla="*/ 178 h 234"/>
                    <a:gd name="T54" fmla="*/ 339 w 382"/>
                    <a:gd name="T55" fmla="*/ 164 h 234"/>
                    <a:gd name="T56" fmla="*/ 350 w 382"/>
                    <a:gd name="T57" fmla="*/ 150 h 234"/>
                    <a:gd name="T58" fmla="*/ 359 w 382"/>
                    <a:gd name="T59" fmla="*/ 133 h 234"/>
                    <a:gd name="T60" fmla="*/ 367 w 382"/>
                    <a:gd name="T61" fmla="*/ 116 h 234"/>
                    <a:gd name="T62" fmla="*/ 373 w 382"/>
                    <a:gd name="T63" fmla="*/ 99 h 234"/>
                    <a:gd name="T64" fmla="*/ 379 w 382"/>
                    <a:gd name="T65" fmla="*/ 81 h 234"/>
                    <a:gd name="T66" fmla="*/ 381 w 382"/>
                    <a:gd name="T67" fmla="*/ 62 h 234"/>
                    <a:gd name="T68" fmla="*/ 382 w 382"/>
                    <a:gd name="T69" fmla="*/ 43 h 234"/>
                    <a:gd name="T70" fmla="*/ 382 w 382"/>
                    <a:gd name="T71" fmla="*/ 43 h 234"/>
                    <a:gd name="T72" fmla="*/ 382 w 382"/>
                    <a:gd name="T73" fmla="*/ 31 h 234"/>
                    <a:gd name="T74" fmla="*/ 381 w 382"/>
                    <a:gd name="T75" fmla="*/ 20 h 234"/>
                    <a:gd name="T76" fmla="*/ 377 w 382"/>
                    <a:gd name="T77" fmla="*/ 0 h 234"/>
                    <a:gd name="T78" fmla="*/ 5 w 382"/>
                    <a:gd name="T79" fmla="*/ 0 h 234"/>
                    <a:gd name="T80" fmla="*/ 5 w 382"/>
                    <a:gd name="T81" fmla="*/ 0 h 234"/>
                    <a:gd name="T82" fmla="*/ 1 w 382"/>
                    <a:gd name="T83" fmla="*/ 20 h 234"/>
                    <a:gd name="T84" fmla="*/ 0 w 382"/>
                    <a:gd name="T85" fmla="*/ 31 h 234"/>
                    <a:gd name="T86" fmla="*/ 0 w 382"/>
                    <a:gd name="T87" fmla="*/ 43 h 234"/>
                    <a:gd name="T88" fmla="*/ 0 w 382"/>
                    <a:gd name="T89" fmla="*/ 43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82" h="234">
                      <a:moveTo>
                        <a:pt x="0" y="43"/>
                      </a:moveTo>
                      <a:lnTo>
                        <a:pt x="0" y="43"/>
                      </a:lnTo>
                      <a:lnTo>
                        <a:pt x="1" y="62"/>
                      </a:lnTo>
                      <a:lnTo>
                        <a:pt x="4" y="81"/>
                      </a:lnTo>
                      <a:lnTo>
                        <a:pt x="8" y="99"/>
                      </a:lnTo>
                      <a:lnTo>
                        <a:pt x="15" y="116"/>
                      </a:lnTo>
                      <a:lnTo>
                        <a:pt x="22" y="133"/>
                      </a:lnTo>
                      <a:lnTo>
                        <a:pt x="32" y="150"/>
                      </a:lnTo>
                      <a:lnTo>
                        <a:pt x="43" y="164"/>
                      </a:lnTo>
                      <a:lnTo>
                        <a:pt x="56" y="178"/>
                      </a:lnTo>
                      <a:lnTo>
                        <a:pt x="69" y="190"/>
                      </a:lnTo>
                      <a:lnTo>
                        <a:pt x="84" y="200"/>
                      </a:lnTo>
                      <a:lnTo>
                        <a:pt x="100" y="210"/>
                      </a:lnTo>
                      <a:lnTo>
                        <a:pt x="116" y="219"/>
                      </a:lnTo>
                      <a:lnTo>
                        <a:pt x="134" y="225"/>
                      </a:lnTo>
                      <a:lnTo>
                        <a:pt x="152" y="230"/>
                      </a:lnTo>
                      <a:lnTo>
                        <a:pt x="172" y="233"/>
                      </a:lnTo>
                      <a:lnTo>
                        <a:pt x="191" y="234"/>
                      </a:lnTo>
                      <a:lnTo>
                        <a:pt x="191" y="234"/>
                      </a:lnTo>
                      <a:lnTo>
                        <a:pt x="210" y="233"/>
                      </a:lnTo>
                      <a:lnTo>
                        <a:pt x="230" y="230"/>
                      </a:lnTo>
                      <a:lnTo>
                        <a:pt x="248" y="225"/>
                      </a:lnTo>
                      <a:lnTo>
                        <a:pt x="265" y="219"/>
                      </a:lnTo>
                      <a:lnTo>
                        <a:pt x="282" y="210"/>
                      </a:lnTo>
                      <a:lnTo>
                        <a:pt x="298" y="200"/>
                      </a:lnTo>
                      <a:lnTo>
                        <a:pt x="313" y="190"/>
                      </a:lnTo>
                      <a:lnTo>
                        <a:pt x="326" y="178"/>
                      </a:lnTo>
                      <a:lnTo>
                        <a:pt x="339" y="164"/>
                      </a:lnTo>
                      <a:lnTo>
                        <a:pt x="350" y="150"/>
                      </a:lnTo>
                      <a:lnTo>
                        <a:pt x="359" y="133"/>
                      </a:lnTo>
                      <a:lnTo>
                        <a:pt x="367" y="116"/>
                      </a:lnTo>
                      <a:lnTo>
                        <a:pt x="373" y="99"/>
                      </a:lnTo>
                      <a:lnTo>
                        <a:pt x="379" y="81"/>
                      </a:lnTo>
                      <a:lnTo>
                        <a:pt x="381" y="62"/>
                      </a:lnTo>
                      <a:lnTo>
                        <a:pt x="382" y="43"/>
                      </a:lnTo>
                      <a:lnTo>
                        <a:pt x="382" y="43"/>
                      </a:lnTo>
                      <a:lnTo>
                        <a:pt x="382" y="31"/>
                      </a:lnTo>
                      <a:lnTo>
                        <a:pt x="381" y="20"/>
                      </a:lnTo>
                      <a:lnTo>
                        <a:pt x="377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1" y="20"/>
                      </a:lnTo>
                      <a:lnTo>
                        <a:pt x="0" y="31"/>
                      </a:lnTo>
                      <a:lnTo>
                        <a:pt x="0" y="43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5" name="Freeform 7">
                  <a:extLst>
                    <a:ext uri="{FF2B5EF4-FFF2-40B4-BE49-F238E27FC236}">
                      <a16:creationId xmlns:a16="http://schemas.microsoft.com/office/drawing/2014/main" id="{DDD2D700-5FE8-71A8-45EF-DBB77FE54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4250" y="5341938"/>
                  <a:ext cx="138112" cy="58737"/>
                </a:xfrm>
                <a:custGeom>
                  <a:avLst/>
                  <a:gdLst>
                    <a:gd name="T0" fmla="*/ 521 w 521"/>
                    <a:gd name="T1" fmla="*/ 191 h 223"/>
                    <a:gd name="T2" fmla="*/ 521 w 521"/>
                    <a:gd name="T3" fmla="*/ 191 h 223"/>
                    <a:gd name="T4" fmla="*/ 521 w 521"/>
                    <a:gd name="T5" fmla="*/ 185 h 223"/>
                    <a:gd name="T6" fmla="*/ 520 w 521"/>
                    <a:gd name="T7" fmla="*/ 181 h 223"/>
                    <a:gd name="T8" fmla="*/ 518 w 521"/>
                    <a:gd name="T9" fmla="*/ 175 h 223"/>
                    <a:gd name="T10" fmla="*/ 514 w 521"/>
                    <a:gd name="T11" fmla="*/ 171 h 223"/>
                    <a:gd name="T12" fmla="*/ 511 w 521"/>
                    <a:gd name="T13" fmla="*/ 168 h 223"/>
                    <a:gd name="T14" fmla="*/ 507 w 521"/>
                    <a:gd name="T15" fmla="*/ 165 h 223"/>
                    <a:gd name="T16" fmla="*/ 503 w 521"/>
                    <a:gd name="T17" fmla="*/ 161 h 223"/>
                    <a:gd name="T18" fmla="*/ 497 w 521"/>
                    <a:gd name="T19" fmla="*/ 159 h 223"/>
                    <a:gd name="T20" fmla="*/ 379 w 521"/>
                    <a:gd name="T21" fmla="*/ 127 h 223"/>
                    <a:gd name="T22" fmla="*/ 368 w 521"/>
                    <a:gd name="T23" fmla="*/ 39 h 223"/>
                    <a:gd name="T24" fmla="*/ 368 w 521"/>
                    <a:gd name="T25" fmla="*/ 39 h 223"/>
                    <a:gd name="T26" fmla="*/ 365 w 521"/>
                    <a:gd name="T27" fmla="*/ 32 h 223"/>
                    <a:gd name="T28" fmla="*/ 362 w 521"/>
                    <a:gd name="T29" fmla="*/ 24 h 223"/>
                    <a:gd name="T30" fmla="*/ 358 w 521"/>
                    <a:gd name="T31" fmla="*/ 18 h 223"/>
                    <a:gd name="T32" fmla="*/ 352 w 521"/>
                    <a:gd name="T33" fmla="*/ 11 h 223"/>
                    <a:gd name="T34" fmla="*/ 346 w 521"/>
                    <a:gd name="T35" fmla="*/ 7 h 223"/>
                    <a:gd name="T36" fmla="*/ 338 w 521"/>
                    <a:gd name="T37" fmla="*/ 4 h 223"/>
                    <a:gd name="T38" fmla="*/ 331 w 521"/>
                    <a:gd name="T39" fmla="*/ 2 h 223"/>
                    <a:gd name="T40" fmla="*/ 322 w 521"/>
                    <a:gd name="T41" fmla="*/ 0 h 223"/>
                    <a:gd name="T42" fmla="*/ 64 w 521"/>
                    <a:gd name="T43" fmla="*/ 0 h 223"/>
                    <a:gd name="T44" fmla="*/ 64 w 521"/>
                    <a:gd name="T45" fmla="*/ 0 h 223"/>
                    <a:gd name="T46" fmla="*/ 55 w 521"/>
                    <a:gd name="T47" fmla="*/ 2 h 223"/>
                    <a:gd name="T48" fmla="*/ 47 w 521"/>
                    <a:gd name="T49" fmla="*/ 4 h 223"/>
                    <a:gd name="T50" fmla="*/ 40 w 521"/>
                    <a:gd name="T51" fmla="*/ 7 h 223"/>
                    <a:gd name="T52" fmla="*/ 33 w 521"/>
                    <a:gd name="T53" fmla="*/ 12 h 223"/>
                    <a:gd name="T54" fmla="*/ 27 w 521"/>
                    <a:gd name="T55" fmla="*/ 18 h 223"/>
                    <a:gd name="T56" fmla="*/ 23 w 521"/>
                    <a:gd name="T57" fmla="*/ 25 h 223"/>
                    <a:gd name="T58" fmla="*/ 20 w 521"/>
                    <a:gd name="T59" fmla="*/ 33 h 223"/>
                    <a:gd name="T60" fmla="*/ 19 w 521"/>
                    <a:gd name="T61" fmla="*/ 42 h 223"/>
                    <a:gd name="T62" fmla="*/ 0 w 521"/>
                    <a:gd name="T63" fmla="*/ 223 h 223"/>
                    <a:gd name="T64" fmla="*/ 488 w 521"/>
                    <a:gd name="T65" fmla="*/ 223 h 223"/>
                    <a:gd name="T66" fmla="*/ 488 w 521"/>
                    <a:gd name="T67" fmla="*/ 223 h 223"/>
                    <a:gd name="T68" fmla="*/ 495 w 521"/>
                    <a:gd name="T69" fmla="*/ 223 h 223"/>
                    <a:gd name="T70" fmla="*/ 501 w 521"/>
                    <a:gd name="T71" fmla="*/ 221 h 223"/>
                    <a:gd name="T72" fmla="*/ 507 w 521"/>
                    <a:gd name="T73" fmla="*/ 218 h 223"/>
                    <a:gd name="T74" fmla="*/ 511 w 521"/>
                    <a:gd name="T75" fmla="*/ 214 h 223"/>
                    <a:gd name="T76" fmla="*/ 515 w 521"/>
                    <a:gd name="T77" fmla="*/ 209 h 223"/>
                    <a:gd name="T78" fmla="*/ 519 w 521"/>
                    <a:gd name="T79" fmla="*/ 204 h 223"/>
                    <a:gd name="T80" fmla="*/ 521 w 521"/>
                    <a:gd name="T81" fmla="*/ 197 h 223"/>
                    <a:gd name="T82" fmla="*/ 521 w 521"/>
                    <a:gd name="T83" fmla="*/ 191 h 223"/>
                    <a:gd name="T84" fmla="*/ 521 w 521"/>
                    <a:gd name="T85" fmla="*/ 191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21" h="223">
                      <a:moveTo>
                        <a:pt x="521" y="191"/>
                      </a:moveTo>
                      <a:lnTo>
                        <a:pt x="521" y="191"/>
                      </a:lnTo>
                      <a:lnTo>
                        <a:pt x="521" y="185"/>
                      </a:lnTo>
                      <a:lnTo>
                        <a:pt x="520" y="181"/>
                      </a:lnTo>
                      <a:lnTo>
                        <a:pt x="518" y="175"/>
                      </a:lnTo>
                      <a:lnTo>
                        <a:pt x="514" y="171"/>
                      </a:lnTo>
                      <a:lnTo>
                        <a:pt x="511" y="168"/>
                      </a:lnTo>
                      <a:lnTo>
                        <a:pt x="507" y="165"/>
                      </a:lnTo>
                      <a:lnTo>
                        <a:pt x="503" y="161"/>
                      </a:lnTo>
                      <a:lnTo>
                        <a:pt x="497" y="159"/>
                      </a:lnTo>
                      <a:lnTo>
                        <a:pt x="379" y="127"/>
                      </a:lnTo>
                      <a:lnTo>
                        <a:pt x="368" y="39"/>
                      </a:lnTo>
                      <a:lnTo>
                        <a:pt x="368" y="39"/>
                      </a:lnTo>
                      <a:lnTo>
                        <a:pt x="365" y="32"/>
                      </a:lnTo>
                      <a:lnTo>
                        <a:pt x="362" y="24"/>
                      </a:lnTo>
                      <a:lnTo>
                        <a:pt x="358" y="18"/>
                      </a:lnTo>
                      <a:lnTo>
                        <a:pt x="352" y="11"/>
                      </a:lnTo>
                      <a:lnTo>
                        <a:pt x="346" y="7"/>
                      </a:lnTo>
                      <a:lnTo>
                        <a:pt x="338" y="4"/>
                      </a:lnTo>
                      <a:lnTo>
                        <a:pt x="331" y="2"/>
                      </a:lnTo>
                      <a:lnTo>
                        <a:pt x="322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55" y="2"/>
                      </a:lnTo>
                      <a:lnTo>
                        <a:pt x="47" y="4"/>
                      </a:lnTo>
                      <a:lnTo>
                        <a:pt x="40" y="7"/>
                      </a:lnTo>
                      <a:lnTo>
                        <a:pt x="33" y="12"/>
                      </a:lnTo>
                      <a:lnTo>
                        <a:pt x="27" y="18"/>
                      </a:lnTo>
                      <a:lnTo>
                        <a:pt x="23" y="25"/>
                      </a:lnTo>
                      <a:lnTo>
                        <a:pt x="20" y="33"/>
                      </a:lnTo>
                      <a:lnTo>
                        <a:pt x="19" y="42"/>
                      </a:lnTo>
                      <a:lnTo>
                        <a:pt x="0" y="223"/>
                      </a:lnTo>
                      <a:lnTo>
                        <a:pt x="488" y="223"/>
                      </a:lnTo>
                      <a:lnTo>
                        <a:pt x="488" y="223"/>
                      </a:lnTo>
                      <a:lnTo>
                        <a:pt x="495" y="223"/>
                      </a:lnTo>
                      <a:lnTo>
                        <a:pt x="501" y="221"/>
                      </a:lnTo>
                      <a:lnTo>
                        <a:pt x="507" y="218"/>
                      </a:lnTo>
                      <a:lnTo>
                        <a:pt x="511" y="214"/>
                      </a:lnTo>
                      <a:lnTo>
                        <a:pt x="515" y="209"/>
                      </a:lnTo>
                      <a:lnTo>
                        <a:pt x="519" y="204"/>
                      </a:lnTo>
                      <a:lnTo>
                        <a:pt x="521" y="197"/>
                      </a:lnTo>
                      <a:lnTo>
                        <a:pt x="521" y="191"/>
                      </a:lnTo>
                      <a:lnTo>
                        <a:pt x="521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6" name="Freeform 8">
                  <a:extLst>
                    <a:ext uri="{FF2B5EF4-FFF2-40B4-BE49-F238E27FC236}">
                      <a16:creationId xmlns:a16="http://schemas.microsoft.com/office/drawing/2014/main" id="{6581ADEE-2FB1-3B15-3F6E-EB5DCC37C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5456238"/>
                  <a:ext cx="20637" cy="19050"/>
                </a:xfrm>
                <a:custGeom>
                  <a:avLst/>
                  <a:gdLst>
                    <a:gd name="T0" fmla="*/ 39 w 78"/>
                    <a:gd name="T1" fmla="*/ 0 h 77"/>
                    <a:gd name="T2" fmla="*/ 39 w 78"/>
                    <a:gd name="T3" fmla="*/ 0 h 77"/>
                    <a:gd name="T4" fmla="*/ 31 w 78"/>
                    <a:gd name="T5" fmla="*/ 0 h 77"/>
                    <a:gd name="T6" fmla="*/ 24 w 78"/>
                    <a:gd name="T7" fmla="*/ 2 h 77"/>
                    <a:gd name="T8" fmla="*/ 17 w 78"/>
                    <a:gd name="T9" fmla="*/ 7 h 77"/>
                    <a:gd name="T10" fmla="*/ 12 w 78"/>
                    <a:gd name="T11" fmla="*/ 11 h 77"/>
                    <a:gd name="T12" fmla="*/ 8 w 78"/>
                    <a:gd name="T13" fmla="*/ 16 h 77"/>
                    <a:gd name="T14" fmla="*/ 3 w 78"/>
                    <a:gd name="T15" fmla="*/ 23 h 77"/>
                    <a:gd name="T16" fmla="*/ 1 w 78"/>
                    <a:gd name="T17" fmla="*/ 31 h 77"/>
                    <a:gd name="T18" fmla="*/ 0 w 78"/>
                    <a:gd name="T19" fmla="*/ 38 h 77"/>
                    <a:gd name="T20" fmla="*/ 0 w 78"/>
                    <a:gd name="T21" fmla="*/ 38 h 77"/>
                    <a:gd name="T22" fmla="*/ 1 w 78"/>
                    <a:gd name="T23" fmla="*/ 46 h 77"/>
                    <a:gd name="T24" fmla="*/ 3 w 78"/>
                    <a:gd name="T25" fmla="*/ 53 h 77"/>
                    <a:gd name="T26" fmla="*/ 8 w 78"/>
                    <a:gd name="T27" fmla="*/ 60 h 77"/>
                    <a:gd name="T28" fmla="*/ 12 w 78"/>
                    <a:gd name="T29" fmla="*/ 65 h 77"/>
                    <a:gd name="T30" fmla="*/ 17 w 78"/>
                    <a:gd name="T31" fmla="*/ 70 h 77"/>
                    <a:gd name="T32" fmla="*/ 24 w 78"/>
                    <a:gd name="T33" fmla="*/ 74 h 77"/>
                    <a:gd name="T34" fmla="*/ 31 w 78"/>
                    <a:gd name="T35" fmla="*/ 76 h 77"/>
                    <a:gd name="T36" fmla="*/ 39 w 78"/>
                    <a:gd name="T37" fmla="*/ 77 h 77"/>
                    <a:gd name="T38" fmla="*/ 39 w 78"/>
                    <a:gd name="T39" fmla="*/ 77 h 77"/>
                    <a:gd name="T40" fmla="*/ 47 w 78"/>
                    <a:gd name="T41" fmla="*/ 76 h 77"/>
                    <a:gd name="T42" fmla="*/ 54 w 78"/>
                    <a:gd name="T43" fmla="*/ 74 h 77"/>
                    <a:gd name="T44" fmla="*/ 61 w 78"/>
                    <a:gd name="T45" fmla="*/ 70 h 77"/>
                    <a:gd name="T46" fmla="*/ 66 w 78"/>
                    <a:gd name="T47" fmla="*/ 65 h 77"/>
                    <a:gd name="T48" fmla="*/ 71 w 78"/>
                    <a:gd name="T49" fmla="*/ 60 h 77"/>
                    <a:gd name="T50" fmla="*/ 75 w 78"/>
                    <a:gd name="T51" fmla="*/ 53 h 77"/>
                    <a:gd name="T52" fmla="*/ 77 w 78"/>
                    <a:gd name="T53" fmla="*/ 46 h 77"/>
                    <a:gd name="T54" fmla="*/ 78 w 78"/>
                    <a:gd name="T55" fmla="*/ 38 h 77"/>
                    <a:gd name="T56" fmla="*/ 78 w 78"/>
                    <a:gd name="T57" fmla="*/ 38 h 77"/>
                    <a:gd name="T58" fmla="*/ 77 w 78"/>
                    <a:gd name="T59" fmla="*/ 31 h 77"/>
                    <a:gd name="T60" fmla="*/ 75 w 78"/>
                    <a:gd name="T61" fmla="*/ 23 h 77"/>
                    <a:gd name="T62" fmla="*/ 71 w 78"/>
                    <a:gd name="T63" fmla="*/ 16 h 77"/>
                    <a:gd name="T64" fmla="*/ 66 w 78"/>
                    <a:gd name="T65" fmla="*/ 11 h 77"/>
                    <a:gd name="T66" fmla="*/ 61 w 78"/>
                    <a:gd name="T67" fmla="*/ 7 h 77"/>
                    <a:gd name="T68" fmla="*/ 54 w 78"/>
                    <a:gd name="T69" fmla="*/ 2 h 77"/>
                    <a:gd name="T70" fmla="*/ 47 w 78"/>
                    <a:gd name="T71" fmla="*/ 0 h 77"/>
                    <a:gd name="T72" fmla="*/ 39 w 78"/>
                    <a:gd name="T73" fmla="*/ 0 h 77"/>
                    <a:gd name="T74" fmla="*/ 39 w 78"/>
                    <a:gd name="T7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7">
                      <a:moveTo>
                        <a:pt x="39" y="0"/>
                      </a:move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4" y="2"/>
                      </a:lnTo>
                      <a:lnTo>
                        <a:pt x="17" y="7"/>
                      </a:lnTo>
                      <a:lnTo>
                        <a:pt x="12" y="11"/>
                      </a:lnTo>
                      <a:lnTo>
                        <a:pt x="8" y="16"/>
                      </a:lnTo>
                      <a:lnTo>
                        <a:pt x="3" y="23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1" y="46"/>
                      </a:lnTo>
                      <a:lnTo>
                        <a:pt x="3" y="53"/>
                      </a:lnTo>
                      <a:lnTo>
                        <a:pt x="8" y="60"/>
                      </a:lnTo>
                      <a:lnTo>
                        <a:pt x="12" y="65"/>
                      </a:lnTo>
                      <a:lnTo>
                        <a:pt x="17" y="70"/>
                      </a:lnTo>
                      <a:lnTo>
                        <a:pt x="24" y="74"/>
                      </a:lnTo>
                      <a:lnTo>
                        <a:pt x="31" y="76"/>
                      </a:lnTo>
                      <a:lnTo>
                        <a:pt x="39" y="77"/>
                      </a:lnTo>
                      <a:lnTo>
                        <a:pt x="39" y="77"/>
                      </a:lnTo>
                      <a:lnTo>
                        <a:pt x="47" y="76"/>
                      </a:lnTo>
                      <a:lnTo>
                        <a:pt x="54" y="74"/>
                      </a:lnTo>
                      <a:lnTo>
                        <a:pt x="61" y="70"/>
                      </a:lnTo>
                      <a:lnTo>
                        <a:pt x="66" y="65"/>
                      </a:lnTo>
                      <a:lnTo>
                        <a:pt x="71" y="60"/>
                      </a:lnTo>
                      <a:lnTo>
                        <a:pt x="75" y="53"/>
                      </a:lnTo>
                      <a:lnTo>
                        <a:pt x="77" y="46"/>
                      </a:lnTo>
                      <a:lnTo>
                        <a:pt x="78" y="38"/>
                      </a:lnTo>
                      <a:lnTo>
                        <a:pt x="78" y="38"/>
                      </a:lnTo>
                      <a:lnTo>
                        <a:pt x="77" y="31"/>
                      </a:lnTo>
                      <a:lnTo>
                        <a:pt x="75" y="23"/>
                      </a:lnTo>
                      <a:lnTo>
                        <a:pt x="71" y="16"/>
                      </a:lnTo>
                      <a:lnTo>
                        <a:pt x="66" y="11"/>
                      </a:lnTo>
                      <a:lnTo>
                        <a:pt x="61" y="7"/>
                      </a:lnTo>
                      <a:lnTo>
                        <a:pt x="54" y="2"/>
                      </a:lnTo>
                      <a:lnTo>
                        <a:pt x="47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7" name="Freeform 9">
                  <a:extLst>
                    <a:ext uri="{FF2B5EF4-FFF2-40B4-BE49-F238E27FC236}">
                      <a16:creationId xmlns:a16="http://schemas.microsoft.com/office/drawing/2014/main" id="{97BA2D70-23D9-93B6-3CF6-7DB9B83E9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4488" y="5456238"/>
                  <a:ext cx="20637" cy="19050"/>
                </a:xfrm>
                <a:custGeom>
                  <a:avLst/>
                  <a:gdLst>
                    <a:gd name="T0" fmla="*/ 0 w 78"/>
                    <a:gd name="T1" fmla="*/ 38 h 77"/>
                    <a:gd name="T2" fmla="*/ 0 w 78"/>
                    <a:gd name="T3" fmla="*/ 38 h 77"/>
                    <a:gd name="T4" fmla="*/ 1 w 78"/>
                    <a:gd name="T5" fmla="*/ 46 h 77"/>
                    <a:gd name="T6" fmla="*/ 3 w 78"/>
                    <a:gd name="T7" fmla="*/ 53 h 77"/>
                    <a:gd name="T8" fmla="*/ 6 w 78"/>
                    <a:gd name="T9" fmla="*/ 60 h 77"/>
                    <a:gd name="T10" fmla="*/ 12 w 78"/>
                    <a:gd name="T11" fmla="*/ 65 h 77"/>
                    <a:gd name="T12" fmla="*/ 17 w 78"/>
                    <a:gd name="T13" fmla="*/ 70 h 77"/>
                    <a:gd name="T14" fmla="*/ 24 w 78"/>
                    <a:gd name="T15" fmla="*/ 74 h 77"/>
                    <a:gd name="T16" fmla="*/ 31 w 78"/>
                    <a:gd name="T17" fmla="*/ 76 h 77"/>
                    <a:gd name="T18" fmla="*/ 39 w 78"/>
                    <a:gd name="T19" fmla="*/ 77 h 77"/>
                    <a:gd name="T20" fmla="*/ 39 w 78"/>
                    <a:gd name="T21" fmla="*/ 77 h 77"/>
                    <a:gd name="T22" fmla="*/ 46 w 78"/>
                    <a:gd name="T23" fmla="*/ 76 h 77"/>
                    <a:gd name="T24" fmla="*/ 54 w 78"/>
                    <a:gd name="T25" fmla="*/ 74 h 77"/>
                    <a:gd name="T26" fmla="*/ 60 w 78"/>
                    <a:gd name="T27" fmla="*/ 70 h 77"/>
                    <a:gd name="T28" fmla="*/ 66 w 78"/>
                    <a:gd name="T29" fmla="*/ 65 h 77"/>
                    <a:gd name="T30" fmla="*/ 71 w 78"/>
                    <a:gd name="T31" fmla="*/ 60 h 77"/>
                    <a:gd name="T32" fmla="*/ 74 w 78"/>
                    <a:gd name="T33" fmla="*/ 53 h 77"/>
                    <a:gd name="T34" fmla="*/ 76 w 78"/>
                    <a:gd name="T35" fmla="*/ 46 h 77"/>
                    <a:gd name="T36" fmla="*/ 78 w 78"/>
                    <a:gd name="T37" fmla="*/ 38 h 77"/>
                    <a:gd name="T38" fmla="*/ 78 w 78"/>
                    <a:gd name="T39" fmla="*/ 38 h 77"/>
                    <a:gd name="T40" fmla="*/ 76 w 78"/>
                    <a:gd name="T41" fmla="*/ 31 h 77"/>
                    <a:gd name="T42" fmla="*/ 74 w 78"/>
                    <a:gd name="T43" fmla="*/ 23 h 77"/>
                    <a:gd name="T44" fmla="*/ 71 w 78"/>
                    <a:gd name="T45" fmla="*/ 16 h 77"/>
                    <a:gd name="T46" fmla="*/ 66 w 78"/>
                    <a:gd name="T47" fmla="*/ 11 h 77"/>
                    <a:gd name="T48" fmla="*/ 60 w 78"/>
                    <a:gd name="T49" fmla="*/ 7 h 77"/>
                    <a:gd name="T50" fmla="*/ 54 w 78"/>
                    <a:gd name="T51" fmla="*/ 2 h 77"/>
                    <a:gd name="T52" fmla="*/ 46 w 78"/>
                    <a:gd name="T53" fmla="*/ 0 h 77"/>
                    <a:gd name="T54" fmla="*/ 39 w 78"/>
                    <a:gd name="T55" fmla="*/ 0 h 77"/>
                    <a:gd name="T56" fmla="*/ 39 w 78"/>
                    <a:gd name="T57" fmla="*/ 0 h 77"/>
                    <a:gd name="T58" fmla="*/ 31 w 78"/>
                    <a:gd name="T59" fmla="*/ 0 h 77"/>
                    <a:gd name="T60" fmla="*/ 24 w 78"/>
                    <a:gd name="T61" fmla="*/ 2 h 77"/>
                    <a:gd name="T62" fmla="*/ 17 w 78"/>
                    <a:gd name="T63" fmla="*/ 7 h 77"/>
                    <a:gd name="T64" fmla="*/ 12 w 78"/>
                    <a:gd name="T65" fmla="*/ 11 h 77"/>
                    <a:gd name="T66" fmla="*/ 6 w 78"/>
                    <a:gd name="T67" fmla="*/ 16 h 77"/>
                    <a:gd name="T68" fmla="*/ 3 w 78"/>
                    <a:gd name="T69" fmla="*/ 23 h 77"/>
                    <a:gd name="T70" fmla="*/ 1 w 78"/>
                    <a:gd name="T71" fmla="*/ 31 h 77"/>
                    <a:gd name="T72" fmla="*/ 0 w 78"/>
                    <a:gd name="T73" fmla="*/ 38 h 77"/>
                    <a:gd name="T74" fmla="*/ 0 w 78"/>
                    <a:gd name="T75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7">
                      <a:moveTo>
                        <a:pt x="0" y="38"/>
                      </a:moveTo>
                      <a:lnTo>
                        <a:pt x="0" y="38"/>
                      </a:lnTo>
                      <a:lnTo>
                        <a:pt x="1" y="46"/>
                      </a:lnTo>
                      <a:lnTo>
                        <a:pt x="3" y="53"/>
                      </a:lnTo>
                      <a:lnTo>
                        <a:pt x="6" y="60"/>
                      </a:lnTo>
                      <a:lnTo>
                        <a:pt x="12" y="65"/>
                      </a:lnTo>
                      <a:lnTo>
                        <a:pt x="17" y="70"/>
                      </a:lnTo>
                      <a:lnTo>
                        <a:pt x="24" y="74"/>
                      </a:lnTo>
                      <a:lnTo>
                        <a:pt x="31" y="76"/>
                      </a:lnTo>
                      <a:lnTo>
                        <a:pt x="39" y="77"/>
                      </a:lnTo>
                      <a:lnTo>
                        <a:pt x="39" y="77"/>
                      </a:lnTo>
                      <a:lnTo>
                        <a:pt x="46" y="76"/>
                      </a:lnTo>
                      <a:lnTo>
                        <a:pt x="54" y="74"/>
                      </a:lnTo>
                      <a:lnTo>
                        <a:pt x="60" y="70"/>
                      </a:lnTo>
                      <a:lnTo>
                        <a:pt x="66" y="65"/>
                      </a:lnTo>
                      <a:lnTo>
                        <a:pt x="71" y="60"/>
                      </a:lnTo>
                      <a:lnTo>
                        <a:pt x="74" y="53"/>
                      </a:lnTo>
                      <a:lnTo>
                        <a:pt x="76" y="46"/>
                      </a:lnTo>
                      <a:lnTo>
                        <a:pt x="78" y="38"/>
                      </a:lnTo>
                      <a:lnTo>
                        <a:pt x="78" y="38"/>
                      </a:lnTo>
                      <a:lnTo>
                        <a:pt x="76" y="31"/>
                      </a:lnTo>
                      <a:lnTo>
                        <a:pt x="74" y="23"/>
                      </a:lnTo>
                      <a:lnTo>
                        <a:pt x="71" y="16"/>
                      </a:lnTo>
                      <a:lnTo>
                        <a:pt x="66" y="11"/>
                      </a:lnTo>
                      <a:lnTo>
                        <a:pt x="60" y="7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4" y="2"/>
                      </a:lnTo>
                      <a:lnTo>
                        <a:pt x="17" y="7"/>
                      </a:lnTo>
                      <a:lnTo>
                        <a:pt x="12" y="11"/>
                      </a:lnTo>
                      <a:lnTo>
                        <a:pt x="6" y="16"/>
                      </a:lnTo>
                      <a:lnTo>
                        <a:pt x="3" y="23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8" name="Freeform 10">
                  <a:extLst>
                    <a:ext uri="{FF2B5EF4-FFF2-40B4-BE49-F238E27FC236}">
                      <a16:creationId xmlns:a16="http://schemas.microsoft.com/office/drawing/2014/main" id="{7B7B55A6-CD0F-0707-217B-AD0E3620CD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4788" y="5456238"/>
                  <a:ext cx="20637" cy="19050"/>
                </a:xfrm>
                <a:custGeom>
                  <a:avLst/>
                  <a:gdLst>
                    <a:gd name="T0" fmla="*/ 37 w 76"/>
                    <a:gd name="T1" fmla="*/ 0 h 77"/>
                    <a:gd name="T2" fmla="*/ 37 w 76"/>
                    <a:gd name="T3" fmla="*/ 0 h 77"/>
                    <a:gd name="T4" fmla="*/ 30 w 76"/>
                    <a:gd name="T5" fmla="*/ 0 h 77"/>
                    <a:gd name="T6" fmla="*/ 22 w 76"/>
                    <a:gd name="T7" fmla="*/ 2 h 77"/>
                    <a:gd name="T8" fmla="*/ 16 w 76"/>
                    <a:gd name="T9" fmla="*/ 7 h 77"/>
                    <a:gd name="T10" fmla="*/ 10 w 76"/>
                    <a:gd name="T11" fmla="*/ 11 h 77"/>
                    <a:gd name="T12" fmla="*/ 6 w 76"/>
                    <a:gd name="T13" fmla="*/ 16 h 77"/>
                    <a:gd name="T14" fmla="*/ 3 w 76"/>
                    <a:gd name="T15" fmla="*/ 23 h 77"/>
                    <a:gd name="T16" fmla="*/ 0 w 76"/>
                    <a:gd name="T17" fmla="*/ 31 h 77"/>
                    <a:gd name="T18" fmla="*/ 0 w 76"/>
                    <a:gd name="T19" fmla="*/ 38 h 77"/>
                    <a:gd name="T20" fmla="*/ 0 w 76"/>
                    <a:gd name="T21" fmla="*/ 38 h 77"/>
                    <a:gd name="T22" fmla="*/ 0 w 76"/>
                    <a:gd name="T23" fmla="*/ 46 h 77"/>
                    <a:gd name="T24" fmla="*/ 3 w 76"/>
                    <a:gd name="T25" fmla="*/ 53 h 77"/>
                    <a:gd name="T26" fmla="*/ 6 w 76"/>
                    <a:gd name="T27" fmla="*/ 60 h 77"/>
                    <a:gd name="T28" fmla="*/ 10 w 76"/>
                    <a:gd name="T29" fmla="*/ 65 h 77"/>
                    <a:gd name="T30" fmla="*/ 16 w 76"/>
                    <a:gd name="T31" fmla="*/ 70 h 77"/>
                    <a:gd name="T32" fmla="*/ 22 w 76"/>
                    <a:gd name="T33" fmla="*/ 74 h 77"/>
                    <a:gd name="T34" fmla="*/ 30 w 76"/>
                    <a:gd name="T35" fmla="*/ 76 h 77"/>
                    <a:gd name="T36" fmla="*/ 37 w 76"/>
                    <a:gd name="T37" fmla="*/ 77 h 77"/>
                    <a:gd name="T38" fmla="*/ 37 w 76"/>
                    <a:gd name="T39" fmla="*/ 77 h 77"/>
                    <a:gd name="T40" fmla="*/ 46 w 76"/>
                    <a:gd name="T41" fmla="*/ 76 h 77"/>
                    <a:gd name="T42" fmla="*/ 53 w 76"/>
                    <a:gd name="T43" fmla="*/ 74 h 77"/>
                    <a:gd name="T44" fmla="*/ 59 w 76"/>
                    <a:gd name="T45" fmla="*/ 70 h 77"/>
                    <a:gd name="T46" fmla="*/ 66 w 76"/>
                    <a:gd name="T47" fmla="*/ 65 h 77"/>
                    <a:gd name="T48" fmla="*/ 70 w 76"/>
                    <a:gd name="T49" fmla="*/ 60 h 77"/>
                    <a:gd name="T50" fmla="*/ 73 w 76"/>
                    <a:gd name="T51" fmla="*/ 53 h 77"/>
                    <a:gd name="T52" fmla="*/ 75 w 76"/>
                    <a:gd name="T53" fmla="*/ 46 h 77"/>
                    <a:gd name="T54" fmla="*/ 76 w 76"/>
                    <a:gd name="T55" fmla="*/ 38 h 77"/>
                    <a:gd name="T56" fmla="*/ 76 w 76"/>
                    <a:gd name="T57" fmla="*/ 38 h 77"/>
                    <a:gd name="T58" fmla="*/ 75 w 76"/>
                    <a:gd name="T59" fmla="*/ 31 h 77"/>
                    <a:gd name="T60" fmla="*/ 73 w 76"/>
                    <a:gd name="T61" fmla="*/ 23 h 77"/>
                    <a:gd name="T62" fmla="*/ 70 w 76"/>
                    <a:gd name="T63" fmla="*/ 16 h 77"/>
                    <a:gd name="T64" fmla="*/ 66 w 76"/>
                    <a:gd name="T65" fmla="*/ 11 h 77"/>
                    <a:gd name="T66" fmla="*/ 59 w 76"/>
                    <a:gd name="T67" fmla="*/ 7 h 77"/>
                    <a:gd name="T68" fmla="*/ 53 w 76"/>
                    <a:gd name="T69" fmla="*/ 2 h 77"/>
                    <a:gd name="T70" fmla="*/ 46 w 76"/>
                    <a:gd name="T71" fmla="*/ 0 h 77"/>
                    <a:gd name="T72" fmla="*/ 37 w 76"/>
                    <a:gd name="T73" fmla="*/ 0 h 77"/>
                    <a:gd name="T74" fmla="*/ 37 w 76"/>
                    <a:gd name="T7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7">
                      <a:moveTo>
                        <a:pt x="37" y="0"/>
                      </a:move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2" y="2"/>
                      </a:lnTo>
                      <a:lnTo>
                        <a:pt x="16" y="7"/>
                      </a:lnTo>
                      <a:lnTo>
                        <a:pt x="10" y="11"/>
                      </a:lnTo>
                      <a:lnTo>
                        <a:pt x="6" y="16"/>
                      </a:lnTo>
                      <a:lnTo>
                        <a:pt x="3" y="23"/>
                      </a:lnTo>
                      <a:lnTo>
                        <a:pt x="0" y="31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3" y="53"/>
                      </a:lnTo>
                      <a:lnTo>
                        <a:pt x="6" y="60"/>
                      </a:lnTo>
                      <a:lnTo>
                        <a:pt x="10" y="65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7" y="77"/>
                      </a:lnTo>
                      <a:lnTo>
                        <a:pt x="37" y="77"/>
                      </a:lnTo>
                      <a:lnTo>
                        <a:pt x="46" y="76"/>
                      </a:lnTo>
                      <a:lnTo>
                        <a:pt x="53" y="74"/>
                      </a:lnTo>
                      <a:lnTo>
                        <a:pt x="59" y="70"/>
                      </a:lnTo>
                      <a:lnTo>
                        <a:pt x="66" y="65"/>
                      </a:lnTo>
                      <a:lnTo>
                        <a:pt x="70" y="60"/>
                      </a:lnTo>
                      <a:lnTo>
                        <a:pt x="73" y="53"/>
                      </a:lnTo>
                      <a:lnTo>
                        <a:pt x="75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5" y="31"/>
                      </a:lnTo>
                      <a:lnTo>
                        <a:pt x="73" y="23"/>
                      </a:lnTo>
                      <a:lnTo>
                        <a:pt x="70" y="16"/>
                      </a:lnTo>
                      <a:lnTo>
                        <a:pt x="66" y="11"/>
                      </a:lnTo>
                      <a:lnTo>
                        <a:pt x="59" y="7"/>
                      </a:lnTo>
                      <a:lnTo>
                        <a:pt x="53" y="2"/>
                      </a:ln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9" name="Freeform 11">
                  <a:extLst>
                    <a:ext uri="{FF2B5EF4-FFF2-40B4-BE49-F238E27FC236}">
                      <a16:creationId xmlns:a16="http://schemas.microsoft.com/office/drawing/2014/main" id="{44609091-87FB-C26C-3B36-9C9E93743C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7000" y="5151438"/>
                  <a:ext cx="314325" cy="709612"/>
                </a:xfrm>
                <a:custGeom>
                  <a:avLst/>
                  <a:gdLst>
                    <a:gd name="T0" fmla="*/ 440 w 1186"/>
                    <a:gd name="T1" fmla="*/ 0 h 2682"/>
                    <a:gd name="T2" fmla="*/ 548 w 1186"/>
                    <a:gd name="T3" fmla="*/ 2682 h 2682"/>
                    <a:gd name="T4" fmla="*/ 1186 w 1186"/>
                    <a:gd name="T5" fmla="*/ 2309 h 2682"/>
                    <a:gd name="T6" fmla="*/ 630 w 1186"/>
                    <a:gd name="T7" fmla="*/ 579 h 2682"/>
                    <a:gd name="T8" fmla="*/ 695 w 1186"/>
                    <a:gd name="T9" fmla="*/ 628 h 2682"/>
                    <a:gd name="T10" fmla="*/ 715 w 1186"/>
                    <a:gd name="T11" fmla="*/ 696 h 2682"/>
                    <a:gd name="T12" fmla="*/ 691 w 1186"/>
                    <a:gd name="T13" fmla="*/ 769 h 2682"/>
                    <a:gd name="T14" fmla="*/ 629 w 1186"/>
                    <a:gd name="T15" fmla="*/ 812 h 2682"/>
                    <a:gd name="T16" fmla="*/ 661 w 1186"/>
                    <a:gd name="T17" fmla="*/ 674 h 2682"/>
                    <a:gd name="T18" fmla="*/ 635 w 1186"/>
                    <a:gd name="T19" fmla="*/ 648 h 2682"/>
                    <a:gd name="T20" fmla="*/ 600 w 1186"/>
                    <a:gd name="T21" fmla="*/ 668 h 2682"/>
                    <a:gd name="T22" fmla="*/ 482 w 1186"/>
                    <a:gd name="T23" fmla="*/ 747 h 2682"/>
                    <a:gd name="T24" fmla="*/ 471 w 1186"/>
                    <a:gd name="T25" fmla="*/ 684 h 2682"/>
                    <a:gd name="T26" fmla="*/ 507 w 1186"/>
                    <a:gd name="T27" fmla="*/ 609 h 2682"/>
                    <a:gd name="T28" fmla="*/ 580 w 1186"/>
                    <a:gd name="T29" fmla="*/ 574 h 2682"/>
                    <a:gd name="T30" fmla="*/ 161 w 1186"/>
                    <a:gd name="T31" fmla="*/ 659 h 2682"/>
                    <a:gd name="T32" fmla="*/ 210 w 1186"/>
                    <a:gd name="T33" fmla="*/ 594 h 2682"/>
                    <a:gd name="T34" fmla="*/ 278 w 1186"/>
                    <a:gd name="T35" fmla="*/ 574 h 2682"/>
                    <a:gd name="T36" fmla="*/ 355 w 1186"/>
                    <a:gd name="T37" fmla="*/ 602 h 2682"/>
                    <a:gd name="T38" fmla="*/ 398 w 1186"/>
                    <a:gd name="T39" fmla="*/ 671 h 2682"/>
                    <a:gd name="T40" fmla="*/ 395 w 1186"/>
                    <a:gd name="T41" fmla="*/ 731 h 2682"/>
                    <a:gd name="T42" fmla="*/ 283 w 1186"/>
                    <a:gd name="T43" fmla="*/ 668 h 2682"/>
                    <a:gd name="T44" fmla="*/ 255 w 1186"/>
                    <a:gd name="T45" fmla="*/ 646 h 2682"/>
                    <a:gd name="T46" fmla="*/ 224 w 1186"/>
                    <a:gd name="T47" fmla="*/ 663 h 2682"/>
                    <a:gd name="T48" fmla="*/ 253 w 1186"/>
                    <a:gd name="T49" fmla="*/ 816 h 2682"/>
                    <a:gd name="T50" fmla="*/ 187 w 1186"/>
                    <a:gd name="T51" fmla="*/ 778 h 2682"/>
                    <a:gd name="T52" fmla="*/ 156 w 1186"/>
                    <a:gd name="T53" fmla="*/ 707 h 2682"/>
                    <a:gd name="T54" fmla="*/ 408 w 1186"/>
                    <a:gd name="T55" fmla="*/ 1234 h 2682"/>
                    <a:gd name="T56" fmla="*/ 432 w 1186"/>
                    <a:gd name="T57" fmla="*/ 2045 h 2682"/>
                    <a:gd name="T58" fmla="*/ 392 w 1186"/>
                    <a:gd name="T59" fmla="*/ 2016 h 2682"/>
                    <a:gd name="T60" fmla="*/ 380 w 1186"/>
                    <a:gd name="T61" fmla="*/ 1975 h 2682"/>
                    <a:gd name="T62" fmla="*/ 396 w 1186"/>
                    <a:gd name="T63" fmla="*/ 1928 h 2682"/>
                    <a:gd name="T64" fmla="*/ 439 w 1186"/>
                    <a:gd name="T65" fmla="*/ 1903 h 2682"/>
                    <a:gd name="T66" fmla="*/ 482 w 1186"/>
                    <a:gd name="T67" fmla="*/ 1908 h 2682"/>
                    <a:gd name="T68" fmla="*/ 519 w 1186"/>
                    <a:gd name="T69" fmla="*/ 1940 h 2682"/>
                    <a:gd name="T70" fmla="*/ 527 w 1186"/>
                    <a:gd name="T71" fmla="*/ 1982 h 2682"/>
                    <a:gd name="T72" fmla="*/ 506 w 1186"/>
                    <a:gd name="T73" fmla="*/ 2026 h 2682"/>
                    <a:gd name="T74" fmla="*/ 461 w 1186"/>
                    <a:gd name="T75" fmla="*/ 2048 h 2682"/>
                    <a:gd name="T76" fmla="*/ 672 w 1186"/>
                    <a:gd name="T77" fmla="*/ 1234 h 2682"/>
                    <a:gd name="T78" fmla="*/ 689 w 1186"/>
                    <a:gd name="T79" fmla="*/ 2045 h 2682"/>
                    <a:gd name="T80" fmla="*/ 650 w 1186"/>
                    <a:gd name="T81" fmla="*/ 2016 h 2682"/>
                    <a:gd name="T82" fmla="*/ 637 w 1186"/>
                    <a:gd name="T83" fmla="*/ 1975 h 2682"/>
                    <a:gd name="T84" fmla="*/ 655 w 1186"/>
                    <a:gd name="T85" fmla="*/ 1928 h 2682"/>
                    <a:gd name="T86" fmla="*/ 696 w 1186"/>
                    <a:gd name="T87" fmla="*/ 1903 h 2682"/>
                    <a:gd name="T88" fmla="*/ 740 w 1186"/>
                    <a:gd name="T89" fmla="*/ 1908 h 2682"/>
                    <a:gd name="T90" fmla="*/ 776 w 1186"/>
                    <a:gd name="T91" fmla="*/ 1940 h 2682"/>
                    <a:gd name="T92" fmla="*/ 784 w 1186"/>
                    <a:gd name="T93" fmla="*/ 1982 h 2682"/>
                    <a:gd name="T94" fmla="*/ 763 w 1186"/>
                    <a:gd name="T95" fmla="*/ 2026 h 2682"/>
                    <a:gd name="T96" fmla="*/ 718 w 1186"/>
                    <a:gd name="T97" fmla="*/ 2048 h 2682"/>
                    <a:gd name="T98" fmla="*/ 858 w 1186"/>
                    <a:gd name="T99" fmla="*/ 1096 h 2682"/>
                    <a:gd name="T100" fmla="*/ 975 w 1186"/>
                    <a:gd name="T101" fmla="*/ 679 h 2682"/>
                    <a:gd name="T102" fmla="*/ 956 w 1186"/>
                    <a:gd name="T103" fmla="*/ 650 h 2682"/>
                    <a:gd name="T104" fmla="*/ 916 w 1186"/>
                    <a:gd name="T105" fmla="*/ 662 h 2682"/>
                    <a:gd name="T106" fmla="*/ 806 w 1186"/>
                    <a:gd name="T107" fmla="*/ 763 h 2682"/>
                    <a:gd name="T108" fmla="*/ 785 w 1186"/>
                    <a:gd name="T109" fmla="*/ 696 h 2682"/>
                    <a:gd name="T110" fmla="*/ 813 w 1186"/>
                    <a:gd name="T111" fmla="*/ 618 h 2682"/>
                    <a:gd name="T112" fmla="*/ 884 w 1186"/>
                    <a:gd name="T113" fmla="*/ 576 h 2682"/>
                    <a:gd name="T114" fmla="*/ 956 w 1186"/>
                    <a:gd name="T115" fmla="*/ 583 h 2682"/>
                    <a:gd name="T116" fmla="*/ 1015 w 1186"/>
                    <a:gd name="T117" fmla="*/ 637 h 2682"/>
                    <a:gd name="T118" fmla="*/ 1030 w 1186"/>
                    <a:gd name="T119" fmla="*/ 707 h 2682"/>
                    <a:gd name="T120" fmla="*/ 999 w 1186"/>
                    <a:gd name="T121" fmla="*/ 778 h 2682"/>
                    <a:gd name="T122" fmla="*/ 933 w 1186"/>
                    <a:gd name="T123" fmla="*/ 816 h 2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86" h="2682">
                      <a:moveTo>
                        <a:pt x="745" y="415"/>
                      </a:moveTo>
                      <a:lnTo>
                        <a:pt x="745" y="0"/>
                      </a:lnTo>
                      <a:lnTo>
                        <a:pt x="637" y="0"/>
                      </a:lnTo>
                      <a:lnTo>
                        <a:pt x="637" y="415"/>
                      </a:lnTo>
                      <a:lnTo>
                        <a:pt x="548" y="415"/>
                      </a:lnTo>
                      <a:lnTo>
                        <a:pt x="548" y="0"/>
                      </a:lnTo>
                      <a:lnTo>
                        <a:pt x="440" y="0"/>
                      </a:lnTo>
                      <a:lnTo>
                        <a:pt x="440" y="415"/>
                      </a:lnTo>
                      <a:lnTo>
                        <a:pt x="0" y="415"/>
                      </a:lnTo>
                      <a:lnTo>
                        <a:pt x="0" y="2309"/>
                      </a:lnTo>
                      <a:lnTo>
                        <a:pt x="0" y="2309"/>
                      </a:lnTo>
                      <a:lnTo>
                        <a:pt x="440" y="2309"/>
                      </a:lnTo>
                      <a:lnTo>
                        <a:pt x="440" y="2682"/>
                      </a:lnTo>
                      <a:lnTo>
                        <a:pt x="548" y="2682"/>
                      </a:lnTo>
                      <a:lnTo>
                        <a:pt x="548" y="2309"/>
                      </a:lnTo>
                      <a:lnTo>
                        <a:pt x="637" y="2309"/>
                      </a:lnTo>
                      <a:lnTo>
                        <a:pt x="637" y="2682"/>
                      </a:lnTo>
                      <a:lnTo>
                        <a:pt x="745" y="2682"/>
                      </a:lnTo>
                      <a:lnTo>
                        <a:pt x="745" y="2309"/>
                      </a:lnTo>
                      <a:lnTo>
                        <a:pt x="1186" y="2309"/>
                      </a:lnTo>
                      <a:lnTo>
                        <a:pt x="1186" y="2309"/>
                      </a:lnTo>
                      <a:lnTo>
                        <a:pt x="1186" y="415"/>
                      </a:lnTo>
                      <a:lnTo>
                        <a:pt x="745" y="415"/>
                      </a:lnTo>
                      <a:close/>
                      <a:moveTo>
                        <a:pt x="593" y="574"/>
                      </a:moveTo>
                      <a:lnTo>
                        <a:pt x="593" y="574"/>
                      </a:lnTo>
                      <a:lnTo>
                        <a:pt x="605" y="574"/>
                      </a:lnTo>
                      <a:lnTo>
                        <a:pt x="618" y="576"/>
                      </a:lnTo>
                      <a:lnTo>
                        <a:pt x="630" y="579"/>
                      </a:lnTo>
                      <a:lnTo>
                        <a:pt x="641" y="583"/>
                      </a:lnTo>
                      <a:lnTo>
                        <a:pt x="651" y="588"/>
                      </a:lnTo>
                      <a:lnTo>
                        <a:pt x="661" y="594"/>
                      </a:lnTo>
                      <a:lnTo>
                        <a:pt x="671" y="602"/>
                      </a:lnTo>
                      <a:lnTo>
                        <a:pt x="679" y="609"/>
                      </a:lnTo>
                      <a:lnTo>
                        <a:pt x="687" y="618"/>
                      </a:lnTo>
                      <a:lnTo>
                        <a:pt x="695" y="628"/>
                      </a:lnTo>
                      <a:lnTo>
                        <a:pt x="701" y="637"/>
                      </a:lnTo>
                      <a:lnTo>
                        <a:pt x="705" y="648"/>
                      </a:lnTo>
                      <a:lnTo>
                        <a:pt x="710" y="659"/>
                      </a:lnTo>
                      <a:lnTo>
                        <a:pt x="713" y="671"/>
                      </a:lnTo>
                      <a:lnTo>
                        <a:pt x="715" y="684"/>
                      </a:lnTo>
                      <a:lnTo>
                        <a:pt x="715" y="696"/>
                      </a:lnTo>
                      <a:lnTo>
                        <a:pt x="715" y="696"/>
                      </a:lnTo>
                      <a:lnTo>
                        <a:pt x="715" y="707"/>
                      </a:lnTo>
                      <a:lnTo>
                        <a:pt x="713" y="718"/>
                      </a:lnTo>
                      <a:lnTo>
                        <a:pt x="711" y="730"/>
                      </a:lnTo>
                      <a:lnTo>
                        <a:pt x="708" y="740"/>
                      </a:lnTo>
                      <a:lnTo>
                        <a:pt x="702" y="751"/>
                      </a:lnTo>
                      <a:lnTo>
                        <a:pt x="697" y="760"/>
                      </a:lnTo>
                      <a:lnTo>
                        <a:pt x="691" y="769"/>
                      </a:lnTo>
                      <a:lnTo>
                        <a:pt x="684" y="778"/>
                      </a:lnTo>
                      <a:lnTo>
                        <a:pt x="676" y="785"/>
                      </a:lnTo>
                      <a:lnTo>
                        <a:pt x="668" y="793"/>
                      </a:lnTo>
                      <a:lnTo>
                        <a:pt x="659" y="798"/>
                      </a:lnTo>
                      <a:lnTo>
                        <a:pt x="649" y="805"/>
                      </a:lnTo>
                      <a:lnTo>
                        <a:pt x="639" y="809"/>
                      </a:lnTo>
                      <a:lnTo>
                        <a:pt x="629" y="812"/>
                      </a:lnTo>
                      <a:lnTo>
                        <a:pt x="618" y="816"/>
                      </a:lnTo>
                      <a:lnTo>
                        <a:pt x="607" y="818"/>
                      </a:lnTo>
                      <a:lnTo>
                        <a:pt x="659" y="692"/>
                      </a:lnTo>
                      <a:lnTo>
                        <a:pt x="659" y="692"/>
                      </a:lnTo>
                      <a:lnTo>
                        <a:pt x="661" y="687"/>
                      </a:lnTo>
                      <a:lnTo>
                        <a:pt x="661" y="680"/>
                      </a:lnTo>
                      <a:lnTo>
                        <a:pt x="661" y="674"/>
                      </a:lnTo>
                      <a:lnTo>
                        <a:pt x="659" y="668"/>
                      </a:lnTo>
                      <a:lnTo>
                        <a:pt x="656" y="662"/>
                      </a:lnTo>
                      <a:lnTo>
                        <a:pt x="652" y="658"/>
                      </a:lnTo>
                      <a:lnTo>
                        <a:pt x="647" y="653"/>
                      </a:lnTo>
                      <a:lnTo>
                        <a:pt x="642" y="650"/>
                      </a:lnTo>
                      <a:lnTo>
                        <a:pt x="642" y="650"/>
                      </a:lnTo>
                      <a:lnTo>
                        <a:pt x="635" y="648"/>
                      </a:lnTo>
                      <a:lnTo>
                        <a:pt x="629" y="648"/>
                      </a:lnTo>
                      <a:lnTo>
                        <a:pt x="622" y="648"/>
                      </a:lnTo>
                      <a:lnTo>
                        <a:pt x="617" y="650"/>
                      </a:lnTo>
                      <a:lnTo>
                        <a:pt x="611" y="653"/>
                      </a:lnTo>
                      <a:lnTo>
                        <a:pt x="606" y="657"/>
                      </a:lnTo>
                      <a:lnTo>
                        <a:pt x="602" y="662"/>
                      </a:lnTo>
                      <a:lnTo>
                        <a:pt x="600" y="668"/>
                      </a:lnTo>
                      <a:lnTo>
                        <a:pt x="541" y="807"/>
                      </a:lnTo>
                      <a:lnTo>
                        <a:pt x="541" y="807"/>
                      </a:lnTo>
                      <a:lnTo>
                        <a:pt x="526" y="798"/>
                      </a:lnTo>
                      <a:lnTo>
                        <a:pt x="512" y="787"/>
                      </a:lnTo>
                      <a:lnTo>
                        <a:pt x="500" y="776"/>
                      </a:lnTo>
                      <a:lnTo>
                        <a:pt x="490" y="763"/>
                      </a:lnTo>
                      <a:lnTo>
                        <a:pt x="482" y="747"/>
                      </a:lnTo>
                      <a:lnTo>
                        <a:pt x="475" y="731"/>
                      </a:lnTo>
                      <a:lnTo>
                        <a:pt x="473" y="723"/>
                      </a:lnTo>
                      <a:lnTo>
                        <a:pt x="472" y="714"/>
                      </a:lnTo>
                      <a:lnTo>
                        <a:pt x="471" y="705"/>
                      </a:lnTo>
                      <a:lnTo>
                        <a:pt x="471" y="696"/>
                      </a:lnTo>
                      <a:lnTo>
                        <a:pt x="471" y="696"/>
                      </a:lnTo>
                      <a:lnTo>
                        <a:pt x="471" y="684"/>
                      </a:lnTo>
                      <a:lnTo>
                        <a:pt x="473" y="671"/>
                      </a:lnTo>
                      <a:lnTo>
                        <a:pt x="476" y="659"/>
                      </a:lnTo>
                      <a:lnTo>
                        <a:pt x="480" y="648"/>
                      </a:lnTo>
                      <a:lnTo>
                        <a:pt x="485" y="637"/>
                      </a:lnTo>
                      <a:lnTo>
                        <a:pt x="492" y="628"/>
                      </a:lnTo>
                      <a:lnTo>
                        <a:pt x="498" y="618"/>
                      </a:lnTo>
                      <a:lnTo>
                        <a:pt x="507" y="609"/>
                      </a:lnTo>
                      <a:lnTo>
                        <a:pt x="515" y="602"/>
                      </a:lnTo>
                      <a:lnTo>
                        <a:pt x="525" y="594"/>
                      </a:lnTo>
                      <a:lnTo>
                        <a:pt x="535" y="588"/>
                      </a:lnTo>
                      <a:lnTo>
                        <a:pt x="546" y="583"/>
                      </a:lnTo>
                      <a:lnTo>
                        <a:pt x="556" y="579"/>
                      </a:lnTo>
                      <a:lnTo>
                        <a:pt x="568" y="576"/>
                      </a:lnTo>
                      <a:lnTo>
                        <a:pt x="580" y="574"/>
                      </a:lnTo>
                      <a:lnTo>
                        <a:pt x="593" y="574"/>
                      </a:lnTo>
                      <a:lnTo>
                        <a:pt x="593" y="574"/>
                      </a:lnTo>
                      <a:close/>
                      <a:moveTo>
                        <a:pt x="156" y="696"/>
                      </a:moveTo>
                      <a:lnTo>
                        <a:pt x="156" y="696"/>
                      </a:lnTo>
                      <a:lnTo>
                        <a:pt x="156" y="684"/>
                      </a:lnTo>
                      <a:lnTo>
                        <a:pt x="158" y="671"/>
                      </a:lnTo>
                      <a:lnTo>
                        <a:pt x="161" y="659"/>
                      </a:lnTo>
                      <a:lnTo>
                        <a:pt x="165" y="648"/>
                      </a:lnTo>
                      <a:lnTo>
                        <a:pt x="170" y="637"/>
                      </a:lnTo>
                      <a:lnTo>
                        <a:pt x="176" y="628"/>
                      </a:lnTo>
                      <a:lnTo>
                        <a:pt x="184" y="618"/>
                      </a:lnTo>
                      <a:lnTo>
                        <a:pt x="191" y="609"/>
                      </a:lnTo>
                      <a:lnTo>
                        <a:pt x="200" y="602"/>
                      </a:lnTo>
                      <a:lnTo>
                        <a:pt x="210" y="594"/>
                      </a:lnTo>
                      <a:lnTo>
                        <a:pt x="219" y="588"/>
                      </a:lnTo>
                      <a:lnTo>
                        <a:pt x="230" y="583"/>
                      </a:lnTo>
                      <a:lnTo>
                        <a:pt x="241" y="579"/>
                      </a:lnTo>
                      <a:lnTo>
                        <a:pt x="253" y="576"/>
                      </a:lnTo>
                      <a:lnTo>
                        <a:pt x="266" y="574"/>
                      </a:lnTo>
                      <a:lnTo>
                        <a:pt x="278" y="574"/>
                      </a:lnTo>
                      <a:lnTo>
                        <a:pt x="278" y="574"/>
                      </a:lnTo>
                      <a:lnTo>
                        <a:pt x="291" y="574"/>
                      </a:lnTo>
                      <a:lnTo>
                        <a:pt x="303" y="576"/>
                      </a:lnTo>
                      <a:lnTo>
                        <a:pt x="314" y="579"/>
                      </a:lnTo>
                      <a:lnTo>
                        <a:pt x="325" y="583"/>
                      </a:lnTo>
                      <a:lnTo>
                        <a:pt x="336" y="588"/>
                      </a:lnTo>
                      <a:lnTo>
                        <a:pt x="346" y="594"/>
                      </a:lnTo>
                      <a:lnTo>
                        <a:pt x="355" y="602"/>
                      </a:lnTo>
                      <a:lnTo>
                        <a:pt x="364" y="609"/>
                      </a:lnTo>
                      <a:lnTo>
                        <a:pt x="373" y="618"/>
                      </a:lnTo>
                      <a:lnTo>
                        <a:pt x="379" y="628"/>
                      </a:lnTo>
                      <a:lnTo>
                        <a:pt x="386" y="637"/>
                      </a:lnTo>
                      <a:lnTo>
                        <a:pt x="391" y="648"/>
                      </a:lnTo>
                      <a:lnTo>
                        <a:pt x="394" y="659"/>
                      </a:lnTo>
                      <a:lnTo>
                        <a:pt x="398" y="671"/>
                      </a:lnTo>
                      <a:lnTo>
                        <a:pt x="400" y="684"/>
                      </a:lnTo>
                      <a:lnTo>
                        <a:pt x="400" y="696"/>
                      </a:lnTo>
                      <a:lnTo>
                        <a:pt x="400" y="696"/>
                      </a:lnTo>
                      <a:lnTo>
                        <a:pt x="400" y="705"/>
                      </a:lnTo>
                      <a:lnTo>
                        <a:pt x="399" y="714"/>
                      </a:lnTo>
                      <a:lnTo>
                        <a:pt x="398" y="723"/>
                      </a:lnTo>
                      <a:lnTo>
                        <a:pt x="395" y="731"/>
                      </a:lnTo>
                      <a:lnTo>
                        <a:pt x="389" y="747"/>
                      </a:lnTo>
                      <a:lnTo>
                        <a:pt x="380" y="763"/>
                      </a:lnTo>
                      <a:lnTo>
                        <a:pt x="369" y="777"/>
                      </a:lnTo>
                      <a:lnTo>
                        <a:pt x="358" y="789"/>
                      </a:lnTo>
                      <a:lnTo>
                        <a:pt x="344" y="798"/>
                      </a:lnTo>
                      <a:lnTo>
                        <a:pt x="328" y="807"/>
                      </a:lnTo>
                      <a:lnTo>
                        <a:pt x="283" y="668"/>
                      </a:lnTo>
                      <a:lnTo>
                        <a:pt x="283" y="668"/>
                      </a:lnTo>
                      <a:lnTo>
                        <a:pt x="281" y="662"/>
                      </a:lnTo>
                      <a:lnTo>
                        <a:pt x="277" y="657"/>
                      </a:lnTo>
                      <a:lnTo>
                        <a:pt x="272" y="652"/>
                      </a:lnTo>
                      <a:lnTo>
                        <a:pt x="267" y="649"/>
                      </a:lnTo>
                      <a:lnTo>
                        <a:pt x="261" y="647"/>
                      </a:lnTo>
                      <a:lnTo>
                        <a:pt x="255" y="646"/>
                      </a:lnTo>
                      <a:lnTo>
                        <a:pt x="249" y="646"/>
                      </a:lnTo>
                      <a:lnTo>
                        <a:pt x="242" y="647"/>
                      </a:lnTo>
                      <a:lnTo>
                        <a:pt x="242" y="647"/>
                      </a:lnTo>
                      <a:lnTo>
                        <a:pt x="237" y="649"/>
                      </a:lnTo>
                      <a:lnTo>
                        <a:pt x="231" y="653"/>
                      </a:lnTo>
                      <a:lnTo>
                        <a:pt x="227" y="658"/>
                      </a:lnTo>
                      <a:lnTo>
                        <a:pt x="224" y="663"/>
                      </a:lnTo>
                      <a:lnTo>
                        <a:pt x="222" y="669"/>
                      </a:lnTo>
                      <a:lnTo>
                        <a:pt x="220" y="675"/>
                      </a:lnTo>
                      <a:lnTo>
                        <a:pt x="220" y="682"/>
                      </a:lnTo>
                      <a:lnTo>
                        <a:pt x="222" y="688"/>
                      </a:lnTo>
                      <a:lnTo>
                        <a:pt x="264" y="818"/>
                      </a:lnTo>
                      <a:lnTo>
                        <a:pt x="264" y="818"/>
                      </a:lnTo>
                      <a:lnTo>
                        <a:pt x="253" y="816"/>
                      </a:lnTo>
                      <a:lnTo>
                        <a:pt x="242" y="812"/>
                      </a:lnTo>
                      <a:lnTo>
                        <a:pt x="231" y="809"/>
                      </a:lnTo>
                      <a:lnTo>
                        <a:pt x="222" y="805"/>
                      </a:lnTo>
                      <a:lnTo>
                        <a:pt x="212" y="798"/>
                      </a:lnTo>
                      <a:lnTo>
                        <a:pt x="203" y="793"/>
                      </a:lnTo>
                      <a:lnTo>
                        <a:pt x="195" y="785"/>
                      </a:lnTo>
                      <a:lnTo>
                        <a:pt x="187" y="778"/>
                      </a:lnTo>
                      <a:lnTo>
                        <a:pt x="179" y="769"/>
                      </a:lnTo>
                      <a:lnTo>
                        <a:pt x="174" y="760"/>
                      </a:lnTo>
                      <a:lnTo>
                        <a:pt x="169" y="751"/>
                      </a:lnTo>
                      <a:lnTo>
                        <a:pt x="164" y="740"/>
                      </a:lnTo>
                      <a:lnTo>
                        <a:pt x="160" y="730"/>
                      </a:lnTo>
                      <a:lnTo>
                        <a:pt x="158" y="718"/>
                      </a:lnTo>
                      <a:lnTo>
                        <a:pt x="156" y="707"/>
                      </a:lnTo>
                      <a:lnTo>
                        <a:pt x="156" y="696"/>
                      </a:lnTo>
                      <a:lnTo>
                        <a:pt x="156" y="696"/>
                      </a:lnTo>
                      <a:close/>
                      <a:moveTo>
                        <a:pt x="250" y="1234"/>
                      </a:moveTo>
                      <a:lnTo>
                        <a:pt x="250" y="1142"/>
                      </a:lnTo>
                      <a:lnTo>
                        <a:pt x="328" y="1096"/>
                      </a:lnTo>
                      <a:lnTo>
                        <a:pt x="408" y="1142"/>
                      </a:lnTo>
                      <a:lnTo>
                        <a:pt x="408" y="1234"/>
                      </a:lnTo>
                      <a:lnTo>
                        <a:pt x="328" y="1279"/>
                      </a:lnTo>
                      <a:lnTo>
                        <a:pt x="250" y="1234"/>
                      </a:lnTo>
                      <a:close/>
                      <a:moveTo>
                        <a:pt x="454" y="2048"/>
                      </a:moveTo>
                      <a:lnTo>
                        <a:pt x="454" y="2048"/>
                      </a:lnTo>
                      <a:lnTo>
                        <a:pt x="446" y="2048"/>
                      </a:lnTo>
                      <a:lnTo>
                        <a:pt x="439" y="2047"/>
                      </a:lnTo>
                      <a:lnTo>
                        <a:pt x="432" y="2045"/>
                      </a:lnTo>
                      <a:lnTo>
                        <a:pt x="425" y="2043"/>
                      </a:lnTo>
                      <a:lnTo>
                        <a:pt x="418" y="2039"/>
                      </a:lnTo>
                      <a:lnTo>
                        <a:pt x="413" y="2036"/>
                      </a:lnTo>
                      <a:lnTo>
                        <a:pt x="406" y="2032"/>
                      </a:lnTo>
                      <a:lnTo>
                        <a:pt x="402" y="2026"/>
                      </a:lnTo>
                      <a:lnTo>
                        <a:pt x="396" y="2022"/>
                      </a:lnTo>
                      <a:lnTo>
                        <a:pt x="392" y="2016"/>
                      </a:lnTo>
                      <a:lnTo>
                        <a:pt x="389" y="2010"/>
                      </a:lnTo>
                      <a:lnTo>
                        <a:pt x="386" y="2004"/>
                      </a:lnTo>
                      <a:lnTo>
                        <a:pt x="384" y="1997"/>
                      </a:lnTo>
                      <a:lnTo>
                        <a:pt x="381" y="1990"/>
                      </a:lnTo>
                      <a:lnTo>
                        <a:pt x="380" y="1982"/>
                      </a:lnTo>
                      <a:lnTo>
                        <a:pt x="380" y="1975"/>
                      </a:lnTo>
                      <a:lnTo>
                        <a:pt x="380" y="1975"/>
                      </a:lnTo>
                      <a:lnTo>
                        <a:pt x="380" y="1967"/>
                      </a:lnTo>
                      <a:lnTo>
                        <a:pt x="381" y="1960"/>
                      </a:lnTo>
                      <a:lnTo>
                        <a:pt x="384" y="1953"/>
                      </a:lnTo>
                      <a:lnTo>
                        <a:pt x="386" y="1946"/>
                      </a:lnTo>
                      <a:lnTo>
                        <a:pt x="389" y="1940"/>
                      </a:lnTo>
                      <a:lnTo>
                        <a:pt x="392" y="1933"/>
                      </a:lnTo>
                      <a:lnTo>
                        <a:pt x="396" y="1928"/>
                      </a:lnTo>
                      <a:lnTo>
                        <a:pt x="402" y="1923"/>
                      </a:lnTo>
                      <a:lnTo>
                        <a:pt x="406" y="1918"/>
                      </a:lnTo>
                      <a:lnTo>
                        <a:pt x="413" y="1914"/>
                      </a:lnTo>
                      <a:lnTo>
                        <a:pt x="418" y="1910"/>
                      </a:lnTo>
                      <a:lnTo>
                        <a:pt x="425" y="1908"/>
                      </a:lnTo>
                      <a:lnTo>
                        <a:pt x="432" y="1904"/>
                      </a:lnTo>
                      <a:lnTo>
                        <a:pt x="439" y="1903"/>
                      </a:lnTo>
                      <a:lnTo>
                        <a:pt x="446" y="1902"/>
                      </a:lnTo>
                      <a:lnTo>
                        <a:pt x="454" y="1901"/>
                      </a:lnTo>
                      <a:lnTo>
                        <a:pt x="454" y="1901"/>
                      </a:lnTo>
                      <a:lnTo>
                        <a:pt x="461" y="1902"/>
                      </a:lnTo>
                      <a:lnTo>
                        <a:pt x="469" y="1903"/>
                      </a:lnTo>
                      <a:lnTo>
                        <a:pt x="475" y="1904"/>
                      </a:lnTo>
                      <a:lnTo>
                        <a:pt x="482" y="1908"/>
                      </a:lnTo>
                      <a:lnTo>
                        <a:pt x="488" y="1910"/>
                      </a:lnTo>
                      <a:lnTo>
                        <a:pt x="495" y="1914"/>
                      </a:lnTo>
                      <a:lnTo>
                        <a:pt x="500" y="1918"/>
                      </a:lnTo>
                      <a:lnTo>
                        <a:pt x="506" y="1923"/>
                      </a:lnTo>
                      <a:lnTo>
                        <a:pt x="510" y="1928"/>
                      </a:lnTo>
                      <a:lnTo>
                        <a:pt x="514" y="1933"/>
                      </a:lnTo>
                      <a:lnTo>
                        <a:pt x="519" y="1940"/>
                      </a:lnTo>
                      <a:lnTo>
                        <a:pt x="522" y="1946"/>
                      </a:lnTo>
                      <a:lnTo>
                        <a:pt x="524" y="1953"/>
                      </a:lnTo>
                      <a:lnTo>
                        <a:pt x="526" y="1960"/>
                      </a:lnTo>
                      <a:lnTo>
                        <a:pt x="527" y="1967"/>
                      </a:lnTo>
                      <a:lnTo>
                        <a:pt x="527" y="1975"/>
                      </a:lnTo>
                      <a:lnTo>
                        <a:pt x="527" y="1975"/>
                      </a:lnTo>
                      <a:lnTo>
                        <a:pt x="527" y="1982"/>
                      </a:lnTo>
                      <a:lnTo>
                        <a:pt x="526" y="1990"/>
                      </a:lnTo>
                      <a:lnTo>
                        <a:pt x="524" y="1997"/>
                      </a:lnTo>
                      <a:lnTo>
                        <a:pt x="522" y="2004"/>
                      </a:lnTo>
                      <a:lnTo>
                        <a:pt x="519" y="2010"/>
                      </a:lnTo>
                      <a:lnTo>
                        <a:pt x="514" y="2016"/>
                      </a:lnTo>
                      <a:lnTo>
                        <a:pt x="510" y="2022"/>
                      </a:lnTo>
                      <a:lnTo>
                        <a:pt x="506" y="2026"/>
                      </a:lnTo>
                      <a:lnTo>
                        <a:pt x="500" y="2032"/>
                      </a:lnTo>
                      <a:lnTo>
                        <a:pt x="495" y="2036"/>
                      </a:lnTo>
                      <a:lnTo>
                        <a:pt x="488" y="2039"/>
                      </a:lnTo>
                      <a:lnTo>
                        <a:pt x="482" y="2043"/>
                      </a:lnTo>
                      <a:lnTo>
                        <a:pt x="475" y="2045"/>
                      </a:lnTo>
                      <a:lnTo>
                        <a:pt x="469" y="2047"/>
                      </a:lnTo>
                      <a:lnTo>
                        <a:pt x="461" y="2048"/>
                      </a:lnTo>
                      <a:lnTo>
                        <a:pt x="454" y="2048"/>
                      </a:lnTo>
                      <a:lnTo>
                        <a:pt x="454" y="2048"/>
                      </a:lnTo>
                      <a:close/>
                      <a:moveTo>
                        <a:pt x="514" y="1234"/>
                      </a:moveTo>
                      <a:lnTo>
                        <a:pt x="514" y="1142"/>
                      </a:lnTo>
                      <a:lnTo>
                        <a:pt x="593" y="1096"/>
                      </a:lnTo>
                      <a:lnTo>
                        <a:pt x="672" y="1142"/>
                      </a:lnTo>
                      <a:lnTo>
                        <a:pt x="672" y="1234"/>
                      </a:lnTo>
                      <a:lnTo>
                        <a:pt x="593" y="1279"/>
                      </a:lnTo>
                      <a:lnTo>
                        <a:pt x="514" y="1234"/>
                      </a:lnTo>
                      <a:close/>
                      <a:moveTo>
                        <a:pt x="711" y="2048"/>
                      </a:moveTo>
                      <a:lnTo>
                        <a:pt x="711" y="2048"/>
                      </a:lnTo>
                      <a:lnTo>
                        <a:pt x="703" y="2048"/>
                      </a:lnTo>
                      <a:lnTo>
                        <a:pt x="696" y="2047"/>
                      </a:lnTo>
                      <a:lnTo>
                        <a:pt x="689" y="2045"/>
                      </a:lnTo>
                      <a:lnTo>
                        <a:pt x="683" y="2043"/>
                      </a:lnTo>
                      <a:lnTo>
                        <a:pt x="676" y="2039"/>
                      </a:lnTo>
                      <a:lnTo>
                        <a:pt x="670" y="2036"/>
                      </a:lnTo>
                      <a:lnTo>
                        <a:pt x="664" y="2032"/>
                      </a:lnTo>
                      <a:lnTo>
                        <a:pt x="659" y="2026"/>
                      </a:lnTo>
                      <a:lnTo>
                        <a:pt x="655" y="2022"/>
                      </a:lnTo>
                      <a:lnTo>
                        <a:pt x="650" y="2016"/>
                      </a:lnTo>
                      <a:lnTo>
                        <a:pt x="646" y="2010"/>
                      </a:lnTo>
                      <a:lnTo>
                        <a:pt x="643" y="2004"/>
                      </a:lnTo>
                      <a:lnTo>
                        <a:pt x="641" y="1997"/>
                      </a:lnTo>
                      <a:lnTo>
                        <a:pt x="638" y="1990"/>
                      </a:lnTo>
                      <a:lnTo>
                        <a:pt x="637" y="1982"/>
                      </a:lnTo>
                      <a:lnTo>
                        <a:pt x="637" y="1975"/>
                      </a:lnTo>
                      <a:lnTo>
                        <a:pt x="637" y="1975"/>
                      </a:lnTo>
                      <a:lnTo>
                        <a:pt x="637" y="1967"/>
                      </a:lnTo>
                      <a:lnTo>
                        <a:pt x="638" y="1960"/>
                      </a:lnTo>
                      <a:lnTo>
                        <a:pt x="641" y="1953"/>
                      </a:lnTo>
                      <a:lnTo>
                        <a:pt x="643" y="1946"/>
                      </a:lnTo>
                      <a:lnTo>
                        <a:pt x="646" y="1940"/>
                      </a:lnTo>
                      <a:lnTo>
                        <a:pt x="650" y="1933"/>
                      </a:lnTo>
                      <a:lnTo>
                        <a:pt x="655" y="1928"/>
                      </a:lnTo>
                      <a:lnTo>
                        <a:pt x="659" y="1923"/>
                      </a:lnTo>
                      <a:lnTo>
                        <a:pt x="664" y="1918"/>
                      </a:lnTo>
                      <a:lnTo>
                        <a:pt x="670" y="1914"/>
                      </a:lnTo>
                      <a:lnTo>
                        <a:pt x="676" y="1910"/>
                      </a:lnTo>
                      <a:lnTo>
                        <a:pt x="683" y="1908"/>
                      </a:lnTo>
                      <a:lnTo>
                        <a:pt x="689" y="1904"/>
                      </a:lnTo>
                      <a:lnTo>
                        <a:pt x="696" y="1903"/>
                      </a:lnTo>
                      <a:lnTo>
                        <a:pt x="703" y="1902"/>
                      </a:lnTo>
                      <a:lnTo>
                        <a:pt x="711" y="1901"/>
                      </a:lnTo>
                      <a:lnTo>
                        <a:pt x="711" y="1901"/>
                      </a:lnTo>
                      <a:lnTo>
                        <a:pt x="718" y="1902"/>
                      </a:lnTo>
                      <a:lnTo>
                        <a:pt x="726" y="1903"/>
                      </a:lnTo>
                      <a:lnTo>
                        <a:pt x="732" y="1904"/>
                      </a:lnTo>
                      <a:lnTo>
                        <a:pt x="740" y="1908"/>
                      </a:lnTo>
                      <a:lnTo>
                        <a:pt x="746" y="1910"/>
                      </a:lnTo>
                      <a:lnTo>
                        <a:pt x="752" y="1914"/>
                      </a:lnTo>
                      <a:lnTo>
                        <a:pt x="757" y="1918"/>
                      </a:lnTo>
                      <a:lnTo>
                        <a:pt x="763" y="1923"/>
                      </a:lnTo>
                      <a:lnTo>
                        <a:pt x="768" y="1928"/>
                      </a:lnTo>
                      <a:lnTo>
                        <a:pt x="772" y="1933"/>
                      </a:lnTo>
                      <a:lnTo>
                        <a:pt x="776" y="1940"/>
                      </a:lnTo>
                      <a:lnTo>
                        <a:pt x="779" y="1946"/>
                      </a:lnTo>
                      <a:lnTo>
                        <a:pt x="781" y="1953"/>
                      </a:lnTo>
                      <a:lnTo>
                        <a:pt x="783" y="1960"/>
                      </a:lnTo>
                      <a:lnTo>
                        <a:pt x="784" y="1967"/>
                      </a:lnTo>
                      <a:lnTo>
                        <a:pt x="784" y="1975"/>
                      </a:lnTo>
                      <a:lnTo>
                        <a:pt x="784" y="1975"/>
                      </a:lnTo>
                      <a:lnTo>
                        <a:pt x="784" y="1982"/>
                      </a:lnTo>
                      <a:lnTo>
                        <a:pt x="783" y="1990"/>
                      </a:lnTo>
                      <a:lnTo>
                        <a:pt x="781" y="1997"/>
                      </a:lnTo>
                      <a:lnTo>
                        <a:pt x="779" y="2004"/>
                      </a:lnTo>
                      <a:lnTo>
                        <a:pt x="776" y="2010"/>
                      </a:lnTo>
                      <a:lnTo>
                        <a:pt x="772" y="2016"/>
                      </a:lnTo>
                      <a:lnTo>
                        <a:pt x="768" y="2022"/>
                      </a:lnTo>
                      <a:lnTo>
                        <a:pt x="763" y="2026"/>
                      </a:lnTo>
                      <a:lnTo>
                        <a:pt x="757" y="2032"/>
                      </a:lnTo>
                      <a:lnTo>
                        <a:pt x="752" y="2036"/>
                      </a:lnTo>
                      <a:lnTo>
                        <a:pt x="746" y="2039"/>
                      </a:lnTo>
                      <a:lnTo>
                        <a:pt x="740" y="2043"/>
                      </a:lnTo>
                      <a:lnTo>
                        <a:pt x="732" y="2045"/>
                      </a:lnTo>
                      <a:lnTo>
                        <a:pt x="726" y="2047"/>
                      </a:lnTo>
                      <a:lnTo>
                        <a:pt x="718" y="2048"/>
                      </a:lnTo>
                      <a:lnTo>
                        <a:pt x="711" y="2048"/>
                      </a:lnTo>
                      <a:lnTo>
                        <a:pt x="711" y="2048"/>
                      </a:lnTo>
                      <a:close/>
                      <a:moveTo>
                        <a:pt x="937" y="1234"/>
                      </a:moveTo>
                      <a:lnTo>
                        <a:pt x="858" y="1279"/>
                      </a:lnTo>
                      <a:lnTo>
                        <a:pt x="779" y="1234"/>
                      </a:lnTo>
                      <a:lnTo>
                        <a:pt x="779" y="1142"/>
                      </a:lnTo>
                      <a:lnTo>
                        <a:pt x="858" y="1096"/>
                      </a:lnTo>
                      <a:lnTo>
                        <a:pt x="937" y="1142"/>
                      </a:lnTo>
                      <a:lnTo>
                        <a:pt x="937" y="1234"/>
                      </a:lnTo>
                      <a:close/>
                      <a:moveTo>
                        <a:pt x="922" y="818"/>
                      </a:moveTo>
                      <a:lnTo>
                        <a:pt x="973" y="692"/>
                      </a:lnTo>
                      <a:lnTo>
                        <a:pt x="973" y="692"/>
                      </a:lnTo>
                      <a:lnTo>
                        <a:pt x="975" y="686"/>
                      </a:lnTo>
                      <a:lnTo>
                        <a:pt x="975" y="679"/>
                      </a:lnTo>
                      <a:lnTo>
                        <a:pt x="975" y="673"/>
                      </a:lnTo>
                      <a:lnTo>
                        <a:pt x="973" y="668"/>
                      </a:lnTo>
                      <a:lnTo>
                        <a:pt x="970" y="662"/>
                      </a:lnTo>
                      <a:lnTo>
                        <a:pt x="966" y="657"/>
                      </a:lnTo>
                      <a:lnTo>
                        <a:pt x="961" y="652"/>
                      </a:lnTo>
                      <a:lnTo>
                        <a:pt x="956" y="650"/>
                      </a:lnTo>
                      <a:lnTo>
                        <a:pt x="956" y="650"/>
                      </a:lnTo>
                      <a:lnTo>
                        <a:pt x="949" y="648"/>
                      </a:lnTo>
                      <a:lnTo>
                        <a:pt x="943" y="647"/>
                      </a:lnTo>
                      <a:lnTo>
                        <a:pt x="937" y="648"/>
                      </a:lnTo>
                      <a:lnTo>
                        <a:pt x="931" y="650"/>
                      </a:lnTo>
                      <a:lnTo>
                        <a:pt x="926" y="653"/>
                      </a:lnTo>
                      <a:lnTo>
                        <a:pt x="920" y="657"/>
                      </a:lnTo>
                      <a:lnTo>
                        <a:pt x="916" y="662"/>
                      </a:lnTo>
                      <a:lnTo>
                        <a:pt x="913" y="668"/>
                      </a:lnTo>
                      <a:lnTo>
                        <a:pt x="857" y="807"/>
                      </a:lnTo>
                      <a:lnTo>
                        <a:pt x="857" y="807"/>
                      </a:lnTo>
                      <a:lnTo>
                        <a:pt x="841" y="798"/>
                      </a:lnTo>
                      <a:lnTo>
                        <a:pt x="829" y="789"/>
                      </a:lnTo>
                      <a:lnTo>
                        <a:pt x="816" y="776"/>
                      </a:lnTo>
                      <a:lnTo>
                        <a:pt x="806" y="763"/>
                      </a:lnTo>
                      <a:lnTo>
                        <a:pt x="797" y="747"/>
                      </a:lnTo>
                      <a:lnTo>
                        <a:pt x="791" y="731"/>
                      </a:lnTo>
                      <a:lnTo>
                        <a:pt x="789" y="723"/>
                      </a:lnTo>
                      <a:lnTo>
                        <a:pt x="787" y="714"/>
                      </a:lnTo>
                      <a:lnTo>
                        <a:pt x="786" y="705"/>
                      </a:lnTo>
                      <a:lnTo>
                        <a:pt x="785" y="696"/>
                      </a:lnTo>
                      <a:lnTo>
                        <a:pt x="785" y="696"/>
                      </a:lnTo>
                      <a:lnTo>
                        <a:pt x="786" y="684"/>
                      </a:lnTo>
                      <a:lnTo>
                        <a:pt x="789" y="671"/>
                      </a:lnTo>
                      <a:lnTo>
                        <a:pt x="791" y="659"/>
                      </a:lnTo>
                      <a:lnTo>
                        <a:pt x="795" y="648"/>
                      </a:lnTo>
                      <a:lnTo>
                        <a:pt x="800" y="637"/>
                      </a:lnTo>
                      <a:lnTo>
                        <a:pt x="807" y="628"/>
                      </a:lnTo>
                      <a:lnTo>
                        <a:pt x="813" y="618"/>
                      </a:lnTo>
                      <a:lnTo>
                        <a:pt x="822" y="609"/>
                      </a:lnTo>
                      <a:lnTo>
                        <a:pt x="831" y="602"/>
                      </a:lnTo>
                      <a:lnTo>
                        <a:pt x="839" y="594"/>
                      </a:lnTo>
                      <a:lnTo>
                        <a:pt x="850" y="588"/>
                      </a:lnTo>
                      <a:lnTo>
                        <a:pt x="861" y="583"/>
                      </a:lnTo>
                      <a:lnTo>
                        <a:pt x="872" y="579"/>
                      </a:lnTo>
                      <a:lnTo>
                        <a:pt x="884" y="576"/>
                      </a:lnTo>
                      <a:lnTo>
                        <a:pt x="895" y="574"/>
                      </a:lnTo>
                      <a:lnTo>
                        <a:pt x="908" y="574"/>
                      </a:lnTo>
                      <a:lnTo>
                        <a:pt x="908" y="574"/>
                      </a:lnTo>
                      <a:lnTo>
                        <a:pt x="920" y="574"/>
                      </a:lnTo>
                      <a:lnTo>
                        <a:pt x="933" y="576"/>
                      </a:lnTo>
                      <a:lnTo>
                        <a:pt x="944" y="579"/>
                      </a:lnTo>
                      <a:lnTo>
                        <a:pt x="956" y="583"/>
                      </a:lnTo>
                      <a:lnTo>
                        <a:pt x="967" y="588"/>
                      </a:lnTo>
                      <a:lnTo>
                        <a:pt x="976" y="594"/>
                      </a:lnTo>
                      <a:lnTo>
                        <a:pt x="986" y="602"/>
                      </a:lnTo>
                      <a:lnTo>
                        <a:pt x="995" y="609"/>
                      </a:lnTo>
                      <a:lnTo>
                        <a:pt x="1002" y="618"/>
                      </a:lnTo>
                      <a:lnTo>
                        <a:pt x="1010" y="628"/>
                      </a:lnTo>
                      <a:lnTo>
                        <a:pt x="1015" y="637"/>
                      </a:lnTo>
                      <a:lnTo>
                        <a:pt x="1021" y="648"/>
                      </a:lnTo>
                      <a:lnTo>
                        <a:pt x="1025" y="659"/>
                      </a:lnTo>
                      <a:lnTo>
                        <a:pt x="1028" y="671"/>
                      </a:lnTo>
                      <a:lnTo>
                        <a:pt x="1030" y="684"/>
                      </a:lnTo>
                      <a:lnTo>
                        <a:pt x="1030" y="696"/>
                      </a:lnTo>
                      <a:lnTo>
                        <a:pt x="1030" y="696"/>
                      </a:lnTo>
                      <a:lnTo>
                        <a:pt x="1030" y="707"/>
                      </a:lnTo>
                      <a:lnTo>
                        <a:pt x="1028" y="718"/>
                      </a:lnTo>
                      <a:lnTo>
                        <a:pt x="1026" y="729"/>
                      </a:lnTo>
                      <a:lnTo>
                        <a:pt x="1022" y="740"/>
                      </a:lnTo>
                      <a:lnTo>
                        <a:pt x="1018" y="751"/>
                      </a:lnTo>
                      <a:lnTo>
                        <a:pt x="1012" y="759"/>
                      </a:lnTo>
                      <a:lnTo>
                        <a:pt x="1007" y="769"/>
                      </a:lnTo>
                      <a:lnTo>
                        <a:pt x="999" y="778"/>
                      </a:lnTo>
                      <a:lnTo>
                        <a:pt x="992" y="785"/>
                      </a:lnTo>
                      <a:lnTo>
                        <a:pt x="983" y="792"/>
                      </a:lnTo>
                      <a:lnTo>
                        <a:pt x="974" y="798"/>
                      </a:lnTo>
                      <a:lnTo>
                        <a:pt x="965" y="804"/>
                      </a:lnTo>
                      <a:lnTo>
                        <a:pt x="955" y="809"/>
                      </a:lnTo>
                      <a:lnTo>
                        <a:pt x="944" y="812"/>
                      </a:lnTo>
                      <a:lnTo>
                        <a:pt x="933" y="816"/>
                      </a:lnTo>
                      <a:lnTo>
                        <a:pt x="922" y="818"/>
                      </a:lnTo>
                      <a:lnTo>
                        <a:pt x="922" y="8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69" name="グループ化 15">
                <a:extLst>
                  <a:ext uri="{FF2B5EF4-FFF2-40B4-BE49-F238E27FC236}">
                    <a16:creationId xmlns:a16="http://schemas.microsoft.com/office/drawing/2014/main" id="{6B8B9667-A3DF-EEBC-441E-E5EA80009F5C}"/>
                  </a:ext>
                </a:extLst>
              </p:cNvPr>
              <p:cNvGrpSpPr/>
              <p:nvPr/>
            </p:nvGrpSpPr>
            <p:grpSpPr>
              <a:xfrm>
                <a:off x="7023168" y="6064549"/>
                <a:ext cx="323724" cy="292255"/>
                <a:chOff x="3478264" y="1495182"/>
                <a:chExt cx="734822" cy="701040"/>
              </a:xfrm>
              <a:solidFill>
                <a:srgbClr val="604A7B"/>
              </a:solidFill>
            </p:grpSpPr>
            <p:sp>
              <p:nvSpPr>
                <p:cNvPr id="100" name="Freeform 90">
                  <a:extLst>
                    <a:ext uri="{FF2B5EF4-FFF2-40B4-BE49-F238E27FC236}">
                      <a16:creationId xmlns:a16="http://schemas.microsoft.com/office/drawing/2014/main" id="{97B49BE3-8EC3-F69A-B5BD-758A70954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1390" y="1679078"/>
                  <a:ext cx="214884" cy="131572"/>
                </a:xfrm>
                <a:custGeom>
                  <a:avLst/>
                  <a:gdLst>
                    <a:gd name="T0" fmla="*/ 22 w 1692"/>
                    <a:gd name="T1" fmla="*/ 0 h 1036"/>
                    <a:gd name="T2" fmla="*/ 6 w 1692"/>
                    <a:gd name="T3" fmla="*/ 94 h 1036"/>
                    <a:gd name="T4" fmla="*/ 0 w 1692"/>
                    <a:gd name="T5" fmla="*/ 190 h 1036"/>
                    <a:gd name="T6" fmla="*/ 0 w 1692"/>
                    <a:gd name="T7" fmla="*/ 234 h 1036"/>
                    <a:gd name="T8" fmla="*/ 10 w 1692"/>
                    <a:gd name="T9" fmla="*/ 320 h 1036"/>
                    <a:gd name="T10" fmla="*/ 26 w 1692"/>
                    <a:gd name="T11" fmla="*/ 402 h 1036"/>
                    <a:gd name="T12" fmla="*/ 52 w 1692"/>
                    <a:gd name="T13" fmla="*/ 482 h 1036"/>
                    <a:gd name="T14" fmla="*/ 84 w 1692"/>
                    <a:gd name="T15" fmla="*/ 558 h 1036"/>
                    <a:gd name="T16" fmla="*/ 122 w 1692"/>
                    <a:gd name="T17" fmla="*/ 630 h 1036"/>
                    <a:gd name="T18" fmla="*/ 168 w 1692"/>
                    <a:gd name="T19" fmla="*/ 696 h 1036"/>
                    <a:gd name="T20" fmla="*/ 220 w 1692"/>
                    <a:gd name="T21" fmla="*/ 760 h 1036"/>
                    <a:gd name="T22" fmla="*/ 278 w 1692"/>
                    <a:gd name="T23" fmla="*/ 816 h 1036"/>
                    <a:gd name="T24" fmla="*/ 340 w 1692"/>
                    <a:gd name="T25" fmla="*/ 868 h 1036"/>
                    <a:gd name="T26" fmla="*/ 408 w 1692"/>
                    <a:gd name="T27" fmla="*/ 914 h 1036"/>
                    <a:gd name="T28" fmla="*/ 480 w 1692"/>
                    <a:gd name="T29" fmla="*/ 954 h 1036"/>
                    <a:gd name="T30" fmla="*/ 556 w 1692"/>
                    <a:gd name="T31" fmla="*/ 986 h 1036"/>
                    <a:gd name="T32" fmla="*/ 634 w 1692"/>
                    <a:gd name="T33" fmla="*/ 1010 h 1036"/>
                    <a:gd name="T34" fmla="*/ 718 w 1692"/>
                    <a:gd name="T35" fmla="*/ 1028 h 1036"/>
                    <a:gd name="T36" fmla="*/ 802 w 1692"/>
                    <a:gd name="T37" fmla="*/ 1036 h 1036"/>
                    <a:gd name="T38" fmla="*/ 846 w 1692"/>
                    <a:gd name="T39" fmla="*/ 1036 h 1036"/>
                    <a:gd name="T40" fmla="*/ 932 w 1692"/>
                    <a:gd name="T41" fmla="*/ 1032 h 1036"/>
                    <a:gd name="T42" fmla="*/ 1016 w 1692"/>
                    <a:gd name="T43" fmla="*/ 1020 h 1036"/>
                    <a:gd name="T44" fmla="*/ 1098 w 1692"/>
                    <a:gd name="T45" fmla="*/ 998 h 1036"/>
                    <a:gd name="T46" fmla="*/ 1174 w 1692"/>
                    <a:gd name="T47" fmla="*/ 970 h 1036"/>
                    <a:gd name="T48" fmla="*/ 1248 w 1692"/>
                    <a:gd name="T49" fmla="*/ 934 h 1036"/>
                    <a:gd name="T50" fmla="*/ 1318 w 1692"/>
                    <a:gd name="T51" fmla="*/ 892 h 1036"/>
                    <a:gd name="T52" fmla="*/ 1384 w 1692"/>
                    <a:gd name="T53" fmla="*/ 844 h 1036"/>
                    <a:gd name="T54" fmla="*/ 1444 w 1692"/>
                    <a:gd name="T55" fmla="*/ 788 h 1036"/>
                    <a:gd name="T56" fmla="*/ 1498 w 1692"/>
                    <a:gd name="T57" fmla="*/ 728 h 1036"/>
                    <a:gd name="T58" fmla="*/ 1548 w 1692"/>
                    <a:gd name="T59" fmla="*/ 664 h 1036"/>
                    <a:gd name="T60" fmla="*/ 1590 w 1692"/>
                    <a:gd name="T61" fmla="*/ 594 h 1036"/>
                    <a:gd name="T62" fmla="*/ 1626 w 1692"/>
                    <a:gd name="T63" fmla="*/ 520 h 1036"/>
                    <a:gd name="T64" fmla="*/ 1654 w 1692"/>
                    <a:gd name="T65" fmla="*/ 442 h 1036"/>
                    <a:gd name="T66" fmla="*/ 1674 w 1692"/>
                    <a:gd name="T67" fmla="*/ 362 h 1036"/>
                    <a:gd name="T68" fmla="*/ 1688 w 1692"/>
                    <a:gd name="T69" fmla="*/ 278 h 1036"/>
                    <a:gd name="T70" fmla="*/ 1692 w 1692"/>
                    <a:gd name="T71" fmla="*/ 190 h 1036"/>
                    <a:gd name="T72" fmla="*/ 1690 w 1692"/>
                    <a:gd name="T73" fmla="*/ 142 h 1036"/>
                    <a:gd name="T74" fmla="*/ 1680 w 1692"/>
                    <a:gd name="T75" fmla="*/ 46 h 1036"/>
                    <a:gd name="T76" fmla="*/ 22 w 1692"/>
                    <a:gd name="T77" fmla="*/ 0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92" h="1036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12" y="46"/>
                      </a:lnTo>
                      <a:lnTo>
                        <a:pt x="6" y="94"/>
                      </a:lnTo>
                      <a:lnTo>
                        <a:pt x="2" y="142"/>
                      </a:lnTo>
                      <a:lnTo>
                        <a:pt x="0" y="190"/>
                      </a:lnTo>
                      <a:lnTo>
                        <a:pt x="0" y="190"/>
                      </a:lnTo>
                      <a:lnTo>
                        <a:pt x="0" y="234"/>
                      </a:lnTo>
                      <a:lnTo>
                        <a:pt x="4" y="278"/>
                      </a:lnTo>
                      <a:lnTo>
                        <a:pt x="10" y="320"/>
                      </a:lnTo>
                      <a:lnTo>
                        <a:pt x="16" y="362"/>
                      </a:lnTo>
                      <a:lnTo>
                        <a:pt x="26" y="402"/>
                      </a:lnTo>
                      <a:lnTo>
                        <a:pt x="38" y="442"/>
                      </a:lnTo>
                      <a:lnTo>
                        <a:pt x="52" y="482"/>
                      </a:lnTo>
                      <a:lnTo>
                        <a:pt x="66" y="520"/>
                      </a:lnTo>
                      <a:lnTo>
                        <a:pt x="84" y="558"/>
                      </a:lnTo>
                      <a:lnTo>
                        <a:pt x="102" y="594"/>
                      </a:lnTo>
                      <a:lnTo>
                        <a:pt x="122" y="630"/>
                      </a:lnTo>
                      <a:lnTo>
                        <a:pt x="144" y="664"/>
                      </a:lnTo>
                      <a:lnTo>
                        <a:pt x="168" y="696"/>
                      </a:lnTo>
                      <a:lnTo>
                        <a:pt x="194" y="728"/>
                      </a:lnTo>
                      <a:lnTo>
                        <a:pt x="220" y="760"/>
                      </a:lnTo>
                      <a:lnTo>
                        <a:pt x="248" y="788"/>
                      </a:lnTo>
                      <a:lnTo>
                        <a:pt x="278" y="816"/>
                      </a:lnTo>
                      <a:lnTo>
                        <a:pt x="308" y="844"/>
                      </a:lnTo>
                      <a:lnTo>
                        <a:pt x="340" y="868"/>
                      </a:lnTo>
                      <a:lnTo>
                        <a:pt x="374" y="892"/>
                      </a:lnTo>
                      <a:lnTo>
                        <a:pt x="408" y="914"/>
                      </a:lnTo>
                      <a:lnTo>
                        <a:pt x="442" y="934"/>
                      </a:lnTo>
                      <a:lnTo>
                        <a:pt x="480" y="954"/>
                      </a:lnTo>
                      <a:lnTo>
                        <a:pt x="516" y="970"/>
                      </a:lnTo>
                      <a:lnTo>
                        <a:pt x="556" y="986"/>
                      </a:lnTo>
                      <a:lnTo>
                        <a:pt x="594" y="998"/>
                      </a:lnTo>
                      <a:lnTo>
                        <a:pt x="634" y="1010"/>
                      </a:lnTo>
                      <a:lnTo>
                        <a:pt x="676" y="1020"/>
                      </a:lnTo>
                      <a:lnTo>
                        <a:pt x="718" y="1028"/>
                      </a:lnTo>
                      <a:lnTo>
                        <a:pt x="760" y="1032"/>
                      </a:lnTo>
                      <a:lnTo>
                        <a:pt x="802" y="1036"/>
                      </a:lnTo>
                      <a:lnTo>
                        <a:pt x="846" y="1036"/>
                      </a:lnTo>
                      <a:lnTo>
                        <a:pt x="846" y="1036"/>
                      </a:lnTo>
                      <a:lnTo>
                        <a:pt x="890" y="1036"/>
                      </a:lnTo>
                      <a:lnTo>
                        <a:pt x="932" y="1032"/>
                      </a:lnTo>
                      <a:lnTo>
                        <a:pt x="974" y="1028"/>
                      </a:lnTo>
                      <a:lnTo>
                        <a:pt x="1016" y="1020"/>
                      </a:lnTo>
                      <a:lnTo>
                        <a:pt x="1058" y="1010"/>
                      </a:lnTo>
                      <a:lnTo>
                        <a:pt x="1098" y="998"/>
                      </a:lnTo>
                      <a:lnTo>
                        <a:pt x="1136" y="986"/>
                      </a:lnTo>
                      <a:lnTo>
                        <a:pt x="1174" y="970"/>
                      </a:lnTo>
                      <a:lnTo>
                        <a:pt x="1212" y="954"/>
                      </a:lnTo>
                      <a:lnTo>
                        <a:pt x="1248" y="934"/>
                      </a:lnTo>
                      <a:lnTo>
                        <a:pt x="1284" y="914"/>
                      </a:lnTo>
                      <a:lnTo>
                        <a:pt x="1318" y="892"/>
                      </a:lnTo>
                      <a:lnTo>
                        <a:pt x="1352" y="868"/>
                      </a:lnTo>
                      <a:lnTo>
                        <a:pt x="1384" y="844"/>
                      </a:lnTo>
                      <a:lnTo>
                        <a:pt x="1414" y="816"/>
                      </a:lnTo>
                      <a:lnTo>
                        <a:pt x="1444" y="788"/>
                      </a:lnTo>
                      <a:lnTo>
                        <a:pt x="1472" y="760"/>
                      </a:lnTo>
                      <a:lnTo>
                        <a:pt x="1498" y="728"/>
                      </a:lnTo>
                      <a:lnTo>
                        <a:pt x="1524" y="696"/>
                      </a:lnTo>
                      <a:lnTo>
                        <a:pt x="1548" y="664"/>
                      </a:lnTo>
                      <a:lnTo>
                        <a:pt x="1570" y="630"/>
                      </a:lnTo>
                      <a:lnTo>
                        <a:pt x="1590" y="594"/>
                      </a:lnTo>
                      <a:lnTo>
                        <a:pt x="1608" y="558"/>
                      </a:lnTo>
                      <a:lnTo>
                        <a:pt x="1626" y="520"/>
                      </a:lnTo>
                      <a:lnTo>
                        <a:pt x="1640" y="482"/>
                      </a:lnTo>
                      <a:lnTo>
                        <a:pt x="1654" y="442"/>
                      </a:lnTo>
                      <a:lnTo>
                        <a:pt x="1666" y="402"/>
                      </a:lnTo>
                      <a:lnTo>
                        <a:pt x="1674" y="362"/>
                      </a:lnTo>
                      <a:lnTo>
                        <a:pt x="1682" y="320"/>
                      </a:lnTo>
                      <a:lnTo>
                        <a:pt x="1688" y="278"/>
                      </a:lnTo>
                      <a:lnTo>
                        <a:pt x="1690" y="234"/>
                      </a:lnTo>
                      <a:lnTo>
                        <a:pt x="1692" y="190"/>
                      </a:lnTo>
                      <a:lnTo>
                        <a:pt x="1692" y="190"/>
                      </a:lnTo>
                      <a:lnTo>
                        <a:pt x="1690" y="142"/>
                      </a:lnTo>
                      <a:lnTo>
                        <a:pt x="1686" y="94"/>
                      </a:lnTo>
                      <a:lnTo>
                        <a:pt x="1680" y="46"/>
                      </a:lnTo>
                      <a:lnTo>
                        <a:pt x="1670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1" name="Freeform 91">
                  <a:extLst>
                    <a:ext uri="{FF2B5EF4-FFF2-40B4-BE49-F238E27FC236}">
                      <a16:creationId xmlns:a16="http://schemas.microsoft.com/office/drawing/2014/main" id="{C41EE2E4-86F8-6ABF-557A-1239902CF4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12020" y="1495182"/>
                  <a:ext cx="293624" cy="173482"/>
                </a:xfrm>
                <a:custGeom>
                  <a:avLst/>
                  <a:gdLst>
                    <a:gd name="T0" fmla="*/ 1332 w 2312"/>
                    <a:gd name="T1" fmla="*/ 448 h 1366"/>
                    <a:gd name="T2" fmla="*/ 1430 w 2312"/>
                    <a:gd name="T3" fmla="*/ 298 h 1366"/>
                    <a:gd name="T4" fmla="*/ 1490 w 2312"/>
                    <a:gd name="T5" fmla="*/ 320 h 1366"/>
                    <a:gd name="T6" fmla="*/ 1604 w 2312"/>
                    <a:gd name="T7" fmla="*/ 376 h 1366"/>
                    <a:gd name="T8" fmla="*/ 1708 w 2312"/>
                    <a:gd name="T9" fmla="*/ 446 h 1366"/>
                    <a:gd name="T10" fmla="*/ 1800 w 2312"/>
                    <a:gd name="T11" fmla="*/ 530 h 1366"/>
                    <a:gd name="T12" fmla="*/ 1882 w 2312"/>
                    <a:gd name="T13" fmla="*/ 626 h 1366"/>
                    <a:gd name="T14" fmla="*/ 1948 w 2312"/>
                    <a:gd name="T15" fmla="*/ 734 h 1366"/>
                    <a:gd name="T16" fmla="*/ 2000 w 2312"/>
                    <a:gd name="T17" fmla="*/ 850 h 1366"/>
                    <a:gd name="T18" fmla="*/ 2034 w 2312"/>
                    <a:gd name="T19" fmla="*/ 974 h 1366"/>
                    <a:gd name="T20" fmla="*/ 2152 w 2312"/>
                    <a:gd name="T21" fmla="*/ 1058 h 1366"/>
                    <a:gd name="T22" fmla="*/ 160 w 2312"/>
                    <a:gd name="T23" fmla="*/ 1206 h 1366"/>
                    <a:gd name="T24" fmla="*/ 266 w 2312"/>
                    <a:gd name="T25" fmla="*/ 1038 h 1366"/>
                    <a:gd name="T26" fmla="*/ 278 w 2312"/>
                    <a:gd name="T27" fmla="*/ 974 h 1366"/>
                    <a:gd name="T28" fmla="*/ 312 w 2312"/>
                    <a:gd name="T29" fmla="*/ 850 h 1366"/>
                    <a:gd name="T30" fmla="*/ 364 w 2312"/>
                    <a:gd name="T31" fmla="*/ 734 h 1366"/>
                    <a:gd name="T32" fmla="*/ 430 w 2312"/>
                    <a:gd name="T33" fmla="*/ 626 h 1366"/>
                    <a:gd name="T34" fmla="*/ 510 w 2312"/>
                    <a:gd name="T35" fmla="*/ 530 h 1366"/>
                    <a:gd name="T36" fmla="*/ 604 w 2312"/>
                    <a:gd name="T37" fmla="*/ 446 h 1366"/>
                    <a:gd name="T38" fmla="*/ 708 w 2312"/>
                    <a:gd name="T39" fmla="*/ 376 h 1366"/>
                    <a:gd name="T40" fmla="*/ 822 w 2312"/>
                    <a:gd name="T41" fmla="*/ 320 h 1366"/>
                    <a:gd name="T42" fmla="*/ 882 w 2312"/>
                    <a:gd name="T43" fmla="*/ 448 h 1366"/>
                    <a:gd name="T44" fmla="*/ 980 w 2312"/>
                    <a:gd name="T45" fmla="*/ 160 h 1366"/>
                    <a:gd name="T46" fmla="*/ 1492 w 2312"/>
                    <a:gd name="T47" fmla="*/ 0 h 1366"/>
                    <a:gd name="T48" fmla="*/ 980 w 2312"/>
                    <a:gd name="T49" fmla="*/ 0 h 1366"/>
                    <a:gd name="T50" fmla="*/ 820 w 2312"/>
                    <a:gd name="T51" fmla="*/ 150 h 1366"/>
                    <a:gd name="T52" fmla="*/ 756 w 2312"/>
                    <a:gd name="T53" fmla="*/ 174 h 1366"/>
                    <a:gd name="T54" fmla="*/ 636 w 2312"/>
                    <a:gd name="T55" fmla="*/ 234 h 1366"/>
                    <a:gd name="T56" fmla="*/ 524 w 2312"/>
                    <a:gd name="T57" fmla="*/ 306 h 1366"/>
                    <a:gd name="T58" fmla="*/ 424 w 2312"/>
                    <a:gd name="T59" fmla="*/ 392 h 1366"/>
                    <a:gd name="T60" fmla="*/ 336 w 2312"/>
                    <a:gd name="T61" fmla="*/ 488 h 1366"/>
                    <a:gd name="T62" fmla="*/ 258 w 2312"/>
                    <a:gd name="T63" fmla="*/ 596 h 1366"/>
                    <a:gd name="T64" fmla="*/ 196 w 2312"/>
                    <a:gd name="T65" fmla="*/ 712 h 1366"/>
                    <a:gd name="T66" fmla="*/ 148 w 2312"/>
                    <a:gd name="T67" fmla="*/ 836 h 1366"/>
                    <a:gd name="T68" fmla="*/ 0 w 2312"/>
                    <a:gd name="T69" fmla="*/ 924 h 1366"/>
                    <a:gd name="T70" fmla="*/ 0 w 2312"/>
                    <a:gd name="T71" fmla="*/ 1206 h 1366"/>
                    <a:gd name="T72" fmla="*/ 160 w 2312"/>
                    <a:gd name="T73" fmla="*/ 1366 h 1366"/>
                    <a:gd name="T74" fmla="*/ 2312 w 2312"/>
                    <a:gd name="T75" fmla="*/ 1366 h 1366"/>
                    <a:gd name="T76" fmla="*/ 2312 w 2312"/>
                    <a:gd name="T77" fmla="*/ 1058 h 1366"/>
                    <a:gd name="T78" fmla="*/ 2182 w 2312"/>
                    <a:gd name="T79" fmla="*/ 900 h 1366"/>
                    <a:gd name="T80" fmla="*/ 2164 w 2312"/>
                    <a:gd name="T81" fmla="*/ 836 h 1366"/>
                    <a:gd name="T82" fmla="*/ 2116 w 2312"/>
                    <a:gd name="T83" fmla="*/ 712 h 1366"/>
                    <a:gd name="T84" fmla="*/ 2052 w 2312"/>
                    <a:gd name="T85" fmla="*/ 596 h 1366"/>
                    <a:gd name="T86" fmla="*/ 1976 w 2312"/>
                    <a:gd name="T87" fmla="*/ 488 h 1366"/>
                    <a:gd name="T88" fmla="*/ 1888 w 2312"/>
                    <a:gd name="T89" fmla="*/ 392 h 1366"/>
                    <a:gd name="T90" fmla="*/ 1788 w 2312"/>
                    <a:gd name="T91" fmla="*/ 306 h 1366"/>
                    <a:gd name="T92" fmla="*/ 1676 w 2312"/>
                    <a:gd name="T93" fmla="*/ 234 h 1366"/>
                    <a:gd name="T94" fmla="*/ 1556 w 2312"/>
                    <a:gd name="T95" fmla="*/ 174 h 1366"/>
                    <a:gd name="T96" fmla="*/ 1492 w 2312"/>
                    <a:gd name="T97" fmla="*/ 0 h 1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312" h="1366">
                      <a:moveTo>
                        <a:pt x="1332" y="160"/>
                      </a:moveTo>
                      <a:lnTo>
                        <a:pt x="1332" y="448"/>
                      </a:lnTo>
                      <a:lnTo>
                        <a:pt x="1430" y="448"/>
                      </a:lnTo>
                      <a:lnTo>
                        <a:pt x="1430" y="298"/>
                      </a:lnTo>
                      <a:lnTo>
                        <a:pt x="1430" y="298"/>
                      </a:lnTo>
                      <a:lnTo>
                        <a:pt x="1490" y="320"/>
                      </a:lnTo>
                      <a:lnTo>
                        <a:pt x="1548" y="346"/>
                      </a:lnTo>
                      <a:lnTo>
                        <a:pt x="1604" y="376"/>
                      </a:lnTo>
                      <a:lnTo>
                        <a:pt x="1658" y="410"/>
                      </a:lnTo>
                      <a:lnTo>
                        <a:pt x="1708" y="446"/>
                      </a:lnTo>
                      <a:lnTo>
                        <a:pt x="1756" y="486"/>
                      </a:lnTo>
                      <a:lnTo>
                        <a:pt x="1800" y="530"/>
                      </a:lnTo>
                      <a:lnTo>
                        <a:pt x="1842" y="576"/>
                      </a:lnTo>
                      <a:lnTo>
                        <a:pt x="1882" y="626"/>
                      </a:lnTo>
                      <a:lnTo>
                        <a:pt x="1916" y="678"/>
                      </a:lnTo>
                      <a:lnTo>
                        <a:pt x="1948" y="734"/>
                      </a:lnTo>
                      <a:lnTo>
                        <a:pt x="1976" y="790"/>
                      </a:lnTo>
                      <a:lnTo>
                        <a:pt x="2000" y="850"/>
                      </a:lnTo>
                      <a:lnTo>
                        <a:pt x="2018" y="910"/>
                      </a:lnTo>
                      <a:lnTo>
                        <a:pt x="2034" y="974"/>
                      </a:lnTo>
                      <a:lnTo>
                        <a:pt x="2044" y="1038"/>
                      </a:lnTo>
                      <a:lnTo>
                        <a:pt x="2152" y="1058"/>
                      </a:lnTo>
                      <a:lnTo>
                        <a:pt x="2152" y="1206"/>
                      </a:lnTo>
                      <a:lnTo>
                        <a:pt x="160" y="1206"/>
                      </a:lnTo>
                      <a:lnTo>
                        <a:pt x="160" y="1058"/>
                      </a:lnTo>
                      <a:lnTo>
                        <a:pt x="266" y="1038"/>
                      </a:lnTo>
                      <a:lnTo>
                        <a:pt x="266" y="1038"/>
                      </a:lnTo>
                      <a:lnTo>
                        <a:pt x="278" y="974"/>
                      </a:lnTo>
                      <a:lnTo>
                        <a:pt x="292" y="910"/>
                      </a:lnTo>
                      <a:lnTo>
                        <a:pt x="312" y="850"/>
                      </a:lnTo>
                      <a:lnTo>
                        <a:pt x="336" y="790"/>
                      </a:lnTo>
                      <a:lnTo>
                        <a:pt x="364" y="734"/>
                      </a:lnTo>
                      <a:lnTo>
                        <a:pt x="396" y="678"/>
                      </a:lnTo>
                      <a:lnTo>
                        <a:pt x="430" y="626"/>
                      </a:lnTo>
                      <a:lnTo>
                        <a:pt x="468" y="576"/>
                      </a:lnTo>
                      <a:lnTo>
                        <a:pt x="510" y="530"/>
                      </a:lnTo>
                      <a:lnTo>
                        <a:pt x="556" y="486"/>
                      </a:lnTo>
                      <a:lnTo>
                        <a:pt x="604" y="446"/>
                      </a:lnTo>
                      <a:lnTo>
                        <a:pt x="654" y="410"/>
                      </a:lnTo>
                      <a:lnTo>
                        <a:pt x="708" y="376"/>
                      </a:lnTo>
                      <a:lnTo>
                        <a:pt x="764" y="346"/>
                      </a:lnTo>
                      <a:lnTo>
                        <a:pt x="822" y="320"/>
                      </a:lnTo>
                      <a:lnTo>
                        <a:pt x="882" y="298"/>
                      </a:lnTo>
                      <a:lnTo>
                        <a:pt x="882" y="448"/>
                      </a:lnTo>
                      <a:lnTo>
                        <a:pt x="980" y="448"/>
                      </a:lnTo>
                      <a:lnTo>
                        <a:pt x="980" y="160"/>
                      </a:lnTo>
                      <a:lnTo>
                        <a:pt x="1332" y="160"/>
                      </a:lnTo>
                      <a:close/>
                      <a:moveTo>
                        <a:pt x="1492" y="0"/>
                      </a:moveTo>
                      <a:lnTo>
                        <a:pt x="1332" y="0"/>
                      </a:lnTo>
                      <a:lnTo>
                        <a:pt x="980" y="0"/>
                      </a:lnTo>
                      <a:lnTo>
                        <a:pt x="820" y="0"/>
                      </a:lnTo>
                      <a:lnTo>
                        <a:pt x="820" y="150"/>
                      </a:lnTo>
                      <a:lnTo>
                        <a:pt x="820" y="150"/>
                      </a:lnTo>
                      <a:lnTo>
                        <a:pt x="756" y="174"/>
                      </a:lnTo>
                      <a:lnTo>
                        <a:pt x="694" y="202"/>
                      </a:lnTo>
                      <a:lnTo>
                        <a:pt x="636" y="234"/>
                      </a:lnTo>
                      <a:lnTo>
                        <a:pt x="578" y="268"/>
                      </a:lnTo>
                      <a:lnTo>
                        <a:pt x="524" y="306"/>
                      </a:lnTo>
                      <a:lnTo>
                        <a:pt x="474" y="348"/>
                      </a:lnTo>
                      <a:lnTo>
                        <a:pt x="424" y="392"/>
                      </a:lnTo>
                      <a:lnTo>
                        <a:pt x="378" y="438"/>
                      </a:lnTo>
                      <a:lnTo>
                        <a:pt x="336" y="488"/>
                      </a:lnTo>
                      <a:lnTo>
                        <a:pt x="296" y="540"/>
                      </a:lnTo>
                      <a:lnTo>
                        <a:pt x="258" y="596"/>
                      </a:lnTo>
                      <a:lnTo>
                        <a:pt x="226" y="652"/>
                      </a:lnTo>
                      <a:lnTo>
                        <a:pt x="196" y="712"/>
                      </a:lnTo>
                      <a:lnTo>
                        <a:pt x="170" y="774"/>
                      </a:lnTo>
                      <a:lnTo>
                        <a:pt x="148" y="836"/>
                      </a:lnTo>
                      <a:lnTo>
                        <a:pt x="130" y="900"/>
                      </a:lnTo>
                      <a:lnTo>
                        <a:pt x="0" y="924"/>
                      </a:lnTo>
                      <a:lnTo>
                        <a:pt x="0" y="1058"/>
                      </a:lnTo>
                      <a:lnTo>
                        <a:pt x="0" y="1206"/>
                      </a:lnTo>
                      <a:lnTo>
                        <a:pt x="0" y="1366"/>
                      </a:lnTo>
                      <a:lnTo>
                        <a:pt x="160" y="1366"/>
                      </a:lnTo>
                      <a:lnTo>
                        <a:pt x="2152" y="1366"/>
                      </a:lnTo>
                      <a:lnTo>
                        <a:pt x="2312" y="1366"/>
                      </a:lnTo>
                      <a:lnTo>
                        <a:pt x="2312" y="1206"/>
                      </a:lnTo>
                      <a:lnTo>
                        <a:pt x="2312" y="1058"/>
                      </a:lnTo>
                      <a:lnTo>
                        <a:pt x="2312" y="924"/>
                      </a:lnTo>
                      <a:lnTo>
                        <a:pt x="2182" y="900"/>
                      </a:lnTo>
                      <a:lnTo>
                        <a:pt x="2182" y="900"/>
                      </a:lnTo>
                      <a:lnTo>
                        <a:pt x="2164" y="836"/>
                      </a:lnTo>
                      <a:lnTo>
                        <a:pt x="2142" y="774"/>
                      </a:lnTo>
                      <a:lnTo>
                        <a:pt x="2116" y="712"/>
                      </a:lnTo>
                      <a:lnTo>
                        <a:pt x="2086" y="652"/>
                      </a:lnTo>
                      <a:lnTo>
                        <a:pt x="2052" y="596"/>
                      </a:lnTo>
                      <a:lnTo>
                        <a:pt x="2016" y="540"/>
                      </a:lnTo>
                      <a:lnTo>
                        <a:pt x="1976" y="488"/>
                      </a:lnTo>
                      <a:lnTo>
                        <a:pt x="1934" y="438"/>
                      </a:lnTo>
                      <a:lnTo>
                        <a:pt x="1888" y="392"/>
                      </a:lnTo>
                      <a:lnTo>
                        <a:pt x="1838" y="348"/>
                      </a:lnTo>
                      <a:lnTo>
                        <a:pt x="1788" y="306"/>
                      </a:lnTo>
                      <a:lnTo>
                        <a:pt x="1732" y="268"/>
                      </a:lnTo>
                      <a:lnTo>
                        <a:pt x="1676" y="234"/>
                      </a:lnTo>
                      <a:lnTo>
                        <a:pt x="1618" y="202"/>
                      </a:lnTo>
                      <a:lnTo>
                        <a:pt x="1556" y="174"/>
                      </a:lnTo>
                      <a:lnTo>
                        <a:pt x="1492" y="150"/>
                      </a:lnTo>
                      <a:lnTo>
                        <a:pt x="1492" y="0"/>
                      </a:lnTo>
                      <a:lnTo>
                        <a:pt x="14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102" name="Freeform 94">
                  <a:extLst>
                    <a:ext uri="{FF2B5EF4-FFF2-40B4-BE49-F238E27FC236}">
                      <a16:creationId xmlns:a16="http://schemas.microsoft.com/office/drawing/2014/main" id="{D0A3709A-CD62-7AD2-08DC-66E844C639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8264" y="1663838"/>
                  <a:ext cx="734822" cy="532384"/>
                </a:xfrm>
                <a:custGeom>
                  <a:avLst/>
                  <a:gdLst>
                    <a:gd name="T0" fmla="*/ 354 w 5786"/>
                    <a:gd name="T1" fmla="*/ 3628 h 4192"/>
                    <a:gd name="T2" fmla="*/ 374 w 5786"/>
                    <a:gd name="T3" fmla="*/ 3722 h 4192"/>
                    <a:gd name="T4" fmla="*/ 424 w 5786"/>
                    <a:gd name="T5" fmla="*/ 3798 h 4192"/>
                    <a:gd name="T6" fmla="*/ 500 w 5786"/>
                    <a:gd name="T7" fmla="*/ 3848 h 4192"/>
                    <a:gd name="T8" fmla="*/ 594 w 5786"/>
                    <a:gd name="T9" fmla="*/ 3868 h 4192"/>
                    <a:gd name="T10" fmla="*/ 670 w 5786"/>
                    <a:gd name="T11" fmla="*/ 3862 h 4192"/>
                    <a:gd name="T12" fmla="*/ 756 w 5786"/>
                    <a:gd name="T13" fmla="*/ 3826 h 4192"/>
                    <a:gd name="T14" fmla="*/ 820 w 5786"/>
                    <a:gd name="T15" fmla="*/ 3762 h 4192"/>
                    <a:gd name="T16" fmla="*/ 856 w 5786"/>
                    <a:gd name="T17" fmla="*/ 3676 h 4192"/>
                    <a:gd name="T18" fmla="*/ 1198 w 5786"/>
                    <a:gd name="T19" fmla="*/ 4192 h 4192"/>
                    <a:gd name="T20" fmla="*/ 3682 w 5786"/>
                    <a:gd name="T21" fmla="*/ 4192 h 4192"/>
                    <a:gd name="T22" fmla="*/ 3690 w 5786"/>
                    <a:gd name="T23" fmla="*/ 1646 h 4192"/>
                    <a:gd name="T24" fmla="*/ 3732 w 5786"/>
                    <a:gd name="T25" fmla="*/ 1604 h 4192"/>
                    <a:gd name="T26" fmla="*/ 3778 w 5786"/>
                    <a:gd name="T27" fmla="*/ 1598 h 4192"/>
                    <a:gd name="T28" fmla="*/ 3830 w 5786"/>
                    <a:gd name="T29" fmla="*/ 1632 h 4192"/>
                    <a:gd name="T30" fmla="*/ 3842 w 5786"/>
                    <a:gd name="T31" fmla="*/ 4192 h 4192"/>
                    <a:gd name="T32" fmla="*/ 5402 w 5786"/>
                    <a:gd name="T33" fmla="*/ 1880 h 4192"/>
                    <a:gd name="T34" fmla="*/ 5354 w 5786"/>
                    <a:gd name="T35" fmla="*/ 1760 h 4192"/>
                    <a:gd name="T36" fmla="*/ 5280 w 5786"/>
                    <a:gd name="T37" fmla="*/ 1660 h 4192"/>
                    <a:gd name="T38" fmla="*/ 5194 w 5786"/>
                    <a:gd name="T39" fmla="*/ 1586 h 4192"/>
                    <a:gd name="T40" fmla="*/ 4948 w 5786"/>
                    <a:gd name="T41" fmla="*/ 1464 h 4192"/>
                    <a:gd name="T42" fmla="*/ 4620 w 5786"/>
                    <a:gd name="T43" fmla="*/ 1370 h 4192"/>
                    <a:gd name="T44" fmla="*/ 4226 w 5786"/>
                    <a:gd name="T45" fmla="*/ 1308 h 4192"/>
                    <a:gd name="T46" fmla="*/ 3784 w 5786"/>
                    <a:gd name="T47" fmla="*/ 1286 h 4192"/>
                    <a:gd name="T48" fmla="*/ 3474 w 5786"/>
                    <a:gd name="T49" fmla="*/ 1298 h 4192"/>
                    <a:gd name="T50" fmla="*/ 3092 w 5786"/>
                    <a:gd name="T51" fmla="*/ 1342 h 4192"/>
                    <a:gd name="T52" fmla="*/ 2762 w 5786"/>
                    <a:gd name="T53" fmla="*/ 1418 h 4192"/>
                    <a:gd name="T54" fmla="*/ 2496 w 5786"/>
                    <a:gd name="T55" fmla="*/ 1518 h 4192"/>
                    <a:gd name="T56" fmla="*/ 2372 w 5786"/>
                    <a:gd name="T57" fmla="*/ 1584 h 4192"/>
                    <a:gd name="T58" fmla="*/ 2266 w 5786"/>
                    <a:gd name="T59" fmla="*/ 1672 h 4192"/>
                    <a:gd name="T60" fmla="*/ 2200 w 5786"/>
                    <a:gd name="T61" fmla="*/ 1764 h 4192"/>
                    <a:gd name="T62" fmla="*/ 2164 w 5786"/>
                    <a:gd name="T63" fmla="*/ 1850 h 4192"/>
                    <a:gd name="T64" fmla="*/ 2108 w 5786"/>
                    <a:gd name="T65" fmla="*/ 2054 h 4192"/>
                    <a:gd name="T66" fmla="*/ 910 w 5786"/>
                    <a:gd name="T67" fmla="*/ 2082 h 4192"/>
                    <a:gd name="T68" fmla="*/ 860 w 5786"/>
                    <a:gd name="T69" fmla="*/ 2010 h 4192"/>
                    <a:gd name="T70" fmla="*/ 938 w 5786"/>
                    <a:gd name="T71" fmla="*/ 1070 h 4192"/>
                    <a:gd name="T72" fmla="*/ 1072 w 5786"/>
                    <a:gd name="T73" fmla="*/ 958 h 4192"/>
                    <a:gd name="T74" fmla="*/ 1168 w 5786"/>
                    <a:gd name="T75" fmla="*/ 812 h 4192"/>
                    <a:gd name="T76" fmla="*/ 1220 w 5786"/>
                    <a:gd name="T77" fmla="*/ 642 h 4192"/>
                    <a:gd name="T78" fmla="*/ 1226 w 5786"/>
                    <a:gd name="T79" fmla="*/ 504 h 4192"/>
                    <a:gd name="T80" fmla="*/ 1190 w 5786"/>
                    <a:gd name="T81" fmla="*/ 336 h 4192"/>
                    <a:gd name="T82" fmla="*/ 1110 w 5786"/>
                    <a:gd name="T83" fmla="*/ 188 h 4192"/>
                    <a:gd name="T84" fmla="*/ 994 w 5786"/>
                    <a:gd name="T85" fmla="*/ 68 h 4192"/>
                    <a:gd name="T86" fmla="*/ 888 w 5786"/>
                    <a:gd name="T87" fmla="*/ 608 h 4192"/>
                    <a:gd name="T88" fmla="*/ 602 w 5786"/>
                    <a:gd name="T89" fmla="*/ 760 h 4192"/>
                    <a:gd name="T90" fmla="*/ 304 w 5786"/>
                    <a:gd name="T91" fmla="*/ 20 h 4192"/>
                    <a:gd name="T92" fmla="*/ 172 w 5786"/>
                    <a:gd name="T93" fmla="*/ 124 h 4192"/>
                    <a:gd name="T94" fmla="*/ 74 w 5786"/>
                    <a:gd name="T95" fmla="*/ 258 h 4192"/>
                    <a:gd name="T96" fmla="*/ 14 w 5786"/>
                    <a:gd name="T97" fmla="*/ 418 h 4192"/>
                    <a:gd name="T98" fmla="*/ 0 w 5786"/>
                    <a:gd name="T99" fmla="*/ 550 h 4192"/>
                    <a:gd name="T100" fmla="*/ 26 w 5786"/>
                    <a:gd name="T101" fmla="*/ 726 h 4192"/>
                    <a:gd name="T102" fmla="*/ 98 w 5786"/>
                    <a:gd name="T103" fmla="*/ 884 h 4192"/>
                    <a:gd name="T104" fmla="*/ 210 w 5786"/>
                    <a:gd name="T105" fmla="*/ 1012 h 4192"/>
                    <a:gd name="T106" fmla="*/ 354 w 5786"/>
                    <a:gd name="T107" fmla="*/ 1106 h 4192"/>
                    <a:gd name="T108" fmla="*/ 328 w 5786"/>
                    <a:gd name="T109" fmla="*/ 2066 h 4192"/>
                    <a:gd name="T110" fmla="*/ 290 w 5786"/>
                    <a:gd name="T111" fmla="*/ 2152 h 4192"/>
                    <a:gd name="T112" fmla="*/ 280 w 5786"/>
                    <a:gd name="T113" fmla="*/ 2248 h 4192"/>
                    <a:gd name="T114" fmla="*/ 298 w 5786"/>
                    <a:gd name="T115" fmla="*/ 2342 h 4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786" h="4192">
                      <a:moveTo>
                        <a:pt x="318" y="2390"/>
                      </a:moveTo>
                      <a:lnTo>
                        <a:pt x="354" y="2464"/>
                      </a:lnTo>
                      <a:lnTo>
                        <a:pt x="354" y="3628"/>
                      </a:lnTo>
                      <a:lnTo>
                        <a:pt x="354" y="3628"/>
                      </a:lnTo>
                      <a:lnTo>
                        <a:pt x="356" y="3652"/>
                      </a:lnTo>
                      <a:lnTo>
                        <a:pt x="360" y="3676"/>
                      </a:lnTo>
                      <a:lnTo>
                        <a:pt x="366" y="3700"/>
                      </a:lnTo>
                      <a:lnTo>
                        <a:pt x="374" y="3722"/>
                      </a:lnTo>
                      <a:lnTo>
                        <a:pt x="384" y="3742"/>
                      </a:lnTo>
                      <a:lnTo>
                        <a:pt x="396" y="3762"/>
                      </a:lnTo>
                      <a:lnTo>
                        <a:pt x="410" y="3780"/>
                      </a:lnTo>
                      <a:lnTo>
                        <a:pt x="424" y="3798"/>
                      </a:lnTo>
                      <a:lnTo>
                        <a:pt x="442" y="3812"/>
                      </a:lnTo>
                      <a:lnTo>
                        <a:pt x="460" y="3826"/>
                      </a:lnTo>
                      <a:lnTo>
                        <a:pt x="480" y="3838"/>
                      </a:lnTo>
                      <a:lnTo>
                        <a:pt x="500" y="3848"/>
                      </a:lnTo>
                      <a:lnTo>
                        <a:pt x="522" y="3856"/>
                      </a:lnTo>
                      <a:lnTo>
                        <a:pt x="546" y="3862"/>
                      </a:lnTo>
                      <a:lnTo>
                        <a:pt x="570" y="3866"/>
                      </a:lnTo>
                      <a:lnTo>
                        <a:pt x="594" y="3868"/>
                      </a:lnTo>
                      <a:lnTo>
                        <a:pt x="622" y="3868"/>
                      </a:lnTo>
                      <a:lnTo>
                        <a:pt x="622" y="3868"/>
                      </a:lnTo>
                      <a:lnTo>
                        <a:pt x="646" y="3866"/>
                      </a:lnTo>
                      <a:lnTo>
                        <a:pt x="670" y="3862"/>
                      </a:lnTo>
                      <a:lnTo>
                        <a:pt x="692" y="3856"/>
                      </a:lnTo>
                      <a:lnTo>
                        <a:pt x="714" y="3848"/>
                      </a:lnTo>
                      <a:lnTo>
                        <a:pt x="736" y="3838"/>
                      </a:lnTo>
                      <a:lnTo>
                        <a:pt x="756" y="3826"/>
                      </a:lnTo>
                      <a:lnTo>
                        <a:pt x="774" y="3812"/>
                      </a:lnTo>
                      <a:lnTo>
                        <a:pt x="790" y="3798"/>
                      </a:lnTo>
                      <a:lnTo>
                        <a:pt x="806" y="3780"/>
                      </a:lnTo>
                      <a:lnTo>
                        <a:pt x="820" y="3762"/>
                      </a:lnTo>
                      <a:lnTo>
                        <a:pt x="832" y="3742"/>
                      </a:lnTo>
                      <a:lnTo>
                        <a:pt x="842" y="3722"/>
                      </a:lnTo>
                      <a:lnTo>
                        <a:pt x="850" y="3700"/>
                      </a:lnTo>
                      <a:lnTo>
                        <a:pt x="856" y="3676"/>
                      </a:lnTo>
                      <a:lnTo>
                        <a:pt x="860" y="3652"/>
                      </a:lnTo>
                      <a:lnTo>
                        <a:pt x="860" y="3628"/>
                      </a:lnTo>
                      <a:lnTo>
                        <a:pt x="860" y="3500"/>
                      </a:lnTo>
                      <a:lnTo>
                        <a:pt x="1198" y="4192"/>
                      </a:lnTo>
                      <a:lnTo>
                        <a:pt x="1198" y="4192"/>
                      </a:lnTo>
                      <a:lnTo>
                        <a:pt x="1200" y="4192"/>
                      </a:lnTo>
                      <a:lnTo>
                        <a:pt x="1886" y="4192"/>
                      </a:lnTo>
                      <a:lnTo>
                        <a:pt x="3682" y="4192"/>
                      </a:lnTo>
                      <a:lnTo>
                        <a:pt x="3682" y="1678"/>
                      </a:lnTo>
                      <a:lnTo>
                        <a:pt x="3682" y="1678"/>
                      </a:lnTo>
                      <a:lnTo>
                        <a:pt x="3684" y="1662"/>
                      </a:lnTo>
                      <a:lnTo>
                        <a:pt x="3690" y="1646"/>
                      </a:lnTo>
                      <a:lnTo>
                        <a:pt x="3696" y="1632"/>
                      </a:lnTo>
                      <a:lnTo>
                        <a:pt x="3706" y="1620"/>
                      </a:lnTo>
                      <a:lnTo>
                        <a:pt x="3718" y="1610"/>
                      </a:lnTo>
                      <a:lnTo>
                        <a:pt x="3732" y="1604"/>
                      </a:lnTo>
                      <a:lnTo>
                        <a:pt x="3746" y="1598"/>
                      </a:lnTo>
                      <a:lnTo>
                        <a:pt x="3762" y="1598"/>
                      </a:lnTo>
                      <a:lnTo>
                        <a:pt x="3762" y="1598"/>
                      </a:lnTo>
                      <a:lnTo>
                        <a:pt x="3778" y="1598"/>
                      </a:lnTo>
                      <a:lnTo>
                        <a:pt x="3794" y="1604"/>
                      </a:lnTo>
                      <a:lnTo>
                        <a:pt x="3808" y="1610"/>
                      </a:lnTo>
                      <a:lnTo>
                        <a:pt x="3820" y="1620"/>
                      </a:lnTo>
                      <a:lnTo>
                        <a:pt x="3830" y="1632"/>
                      </a:lnTo>
                      <a:lnTo>
                        <a:pt x="3836" y="1646"/>
                      </a:lnTo>
                      <a:lnTo>
                        <a:pt x="3842" y="1662"/>
                      </a:lnTo>
                      <a:lnTo>
                        <a:pt x="3842" y="1678"/>
                      </a:lnTo>
                      <a:lnTo>
                        <a:pt x="3842" y="4192"/>
                      </a:lnTo>
                      <a:lnTo>
                        <a:pt x="5786" y="4192"/>
                      </a:lnTo>
                      <a:lnTo>
                        <a:pt x="5402" y="1888"/>
                      </a:lnTo>
                      <a:lnTo>
                        <a:pt x="5402" y="1888"/>
                      </a:lnTo>
                      <a:lnTo>
                        <a:pt x="5402" y="1880"/>
                      </a:lnTo>
                      <a:lnTo>
                        <a:pt x="5396" y="1858"/>
                      </a:lnTo>
                      <a:lnTo>
                        <a:pt x="5384" y="1824"/>
                      </a:lnTo>
                      <a:lnTo>
                        <a:pt x="5366" y="1784"/>
                      </a:lnTo>
                      <a:lnTo>
                        <a:pt x="5354" y="1760"/>
                      </a:lnTo>
                      <a:lnTo>
                        <a:pt x="5340" y="1736"/>
                      </a:lnTo>
                      <a:lnTo>
                        <a:pt x="5322" y="1710"/>
                      </a:lnTo>
                      <a:lnTo>
                        <a:pt x="5302" y="1686"/>
                      </a:lnTo>
                      <a:lnTo>
                        <a:pt x="5280" y="1660"/>
                      </a:lnTo>
                      <a:lnTo>
                        <a:pt x="5254" y="1634"/>
                      </a:lnTo>
                      <a:lnTo>
                        <a:pt x="5226" y="1610"/>
                      </a:lnTo>
                      <a:lnTo>
                        <a:pt x="5194" y="1586"/>
                      </a:lnTo>
                      <a:lnTo>
                        <a:pt x="5194" y="1586"/>
                      </a:lnTo>
                      <a:lnTo>
                        <a:pt x="5142" y="1554"/>
                      </a:lnTo>
                      <a:lnTo>
                        <a:pt x="5082" y="1522"/>
                      </a:lnTo>
                      <a:lnTo>
                        <a:pt x="5018" y="1492"/>
                      </a:lnTo>
                      <a:lnTo>
                        <a:pt x="4948" y="1464"/>
                      </a:lnTo>
                      <a:lnTo>
                        <a:pt x="4874" y="1438"/>
                      </a:lnTo>
                      <a:lnTo>
                        <a:pt x="4794" y="1412"/>
                      </a:lnTo>
                      <a:lnTo>
                        <a:pt x="4710" y="1390"/>
                      </a:lnTo>
                      <a:lnTo>
                        <a:pt x="4620" y="1370"/>
                      </a:lnTo>
                      <a:lnTo>
                        <a:pt x="4528" y="1350"/>
                      </a:lnTo>
                      <a:lnTo>
                        <a:pt x="4430" y="1334"/>
                      </a:lnTo>
                      <a:lnTo>
                        <a:pt x="4330" y="1320"/>
                      </a:lnTo>
                      <a:lnTo>
                        <a:pt x="4226" y="1308"/>
                      </a:lnTo>
                      <a:lnTo>
                        <a:pt x="4120" y="1300"/>
                      </a:lnTo>
                      <a:lnTo>
                        <a:pt x="4010" y="1292"/>
                      </a:lnTo>
                      <a:lnTo>
                        <a:pt x="3898" y="1288"/>
                      </a:lnTo>
                      <a:lnTo>
                        <a:pt x="3784" y="1286"/>
                      </a:lnTo>
                      <a:lnTo>
                        <a:pt x="3784" y="1286"/>
                      </a:lnTo>
                      <a:lnTo>
                        <a:pt x="3678" y="1288"/>
                      </a:lnTo>
                      <a:lnTo>
                        <a:pt x="3576" y="1292"/>
                      </a:lnTo>
                      <a:lnTo>
                        <a:pt x="3474" y="1298"/>
                      </a:lnTo>
                      <a:lnTo>
                        <a:pt x="3374" y="1306"/>
                      </a:lnTo>
                      <a:lnTo>
                        <a:pt x="3278" y="1316"/>
                      </a:lnTo>
                      <a:lnTo>
                        <a:pt x="3184" y="1328"/>
                      </a:lnTo>
                      <a:lnTo>
                        <a:pt x="3092" y="1342"/>
                      </a:lnTo>
                      <a:lnTo>
                        <a:pt x="3004" y="1358"/>
                      </a:lnTo>
                      <a:lnTo>
                        <a:pt x="2920" y="1376"/>
                      </a:lnTo>
                      <a:lnTo>
                        <a:pt x="2840" y="1396"/>
                      </a:lnTo>
                      <a:lnTo>
                        <a:pt x="2762" y="1418"/>
                      </a:lnTo>
                      <a:lnTo>
                        <a:pt x="2688" y="1440"/>
                      </a:lnTo>
                      <a:lnTo>
                        <a:pt x="2620" y="1464"/>
                      </a:lnTo>
                      <a:lnTo>
                        <a:pt x="2556" y="1490"/>
                      </a:lnTo>
                      <a:lnTo>
                        <a:pt x="2496" y="1518"/>
                      </a:lnTo>
                      <a:lnTo>
                        <a:pt x="2440" y="1546"/>
                      </a:lnTo>
                      <a:lnTo>
                        <a:pt x="2440" y="1546"/>
                      </a:lnTo>
                      <a:lnTo>
                        <a:pt x="2404" y="1566"/>
                      </a:lnTo>
                      <a:lnTo>
                        <a:pt x="2372" y="1584"/>
                      </a:lnTo>
                      <a:lnTo>
                        <a:pt x="2342" y="1606"/>
                      </a:lnTo>
                      <a:lnTo>
                        <a:pt x="2314" y="1626"/>
                      </a:lnTo>
                      <a:lnTo>
                        <a:pt x="2290" y="1648"/>
                      </a:lnTo>
                      <a:lnTo>
                        <a:pt x="2266" y="1672"/>
                      </a:lnTo>
                      <a:lnTo>
                        <a:pt x="2246" y="1694"/>
                      </a:lnTo>
                      <a:lnTo>
                        <a:pt x="2228" y="1718"/>
                      </a:lnTo>
                      <a:lnTo>
                        <a:pt x="2214" y="1740"/>
                      </a:lnTo>
                      <a:lnTo>
                        <a:pt x="2200" y="1764"/>
                      </a:lnTo>
                      <a:lnTo>
                        <a:pt x="2188" y="1786"/>
                      </a:lnTo>
                      <a:lnTo>
                        <a:pt x="2178" y="1808"/>
                      </a:lnTo>
                      <a:lnTo>
                        <a:pt x="2170" y="1828"/>
                      </a:lnTo>
                      <a:lnTo>
                        <a:pt x="2164" y="1850"/>
                      </a:lnTo>
                      <a:lnTo>
                        <a:pt x="2158" y="1868"/>
                      </a:lnTo>
                      <a:lnTo>
                        <a:pt x="2154" y="1888"/>
                      </a:lnTo>
                      <a:lnTo>
                        <a:pt x="2154" y="1888"/>
                      </a:lnTo>
                      <a:lnTo>
                        <a:pt x="2108" y="2054"/>
                      </a:lnTo>
                      <a:lnTo>
                        <a:pt x="1994" y="2452"/>
                      </a:lnTo>
                      <a:lnTo>
                        <a:pt x="1690" y="3506"/>
                      </a:lnTo>
                      <a:lnTo>
                        <a:pt x="910" y="2082"/>
                      </a:lnTo>
                      <a:lnTo>
                        <a:pt x="910" y="2082"/>
                      </a:lnTo>
                      <a:lnTo>
                        <a:pt x="900" y="2062"/>
                      </a:lnTo>
                      <a:lnTo>
                        <a:pt x="888" y="2044"/>
                      </a:lnTo>
                      <a:lnTo>
                        <a:pt x="874" y="2026"/>
                      </a:lnTo>
                      <a:lnTo>
                        <a:pt x="860" y="2010"/>
                      </a:lnTo>
                      <a:lnTo>
                        <a:pt x="860" y="1112"/>
                      </a:lnTo>
                      <a:lnTo>
                        <a:pt x="860" y="1112"/>
                      </a:lnTo>
                      <a:lnTo>
                        <a:pt x="900" y="1092"/>
                      </a:lnTo>
                      <a:lnTo>
                        <a:pt x="938" y="1070"/>
                      </a:lnTo>
                      <a:lnTo>
                        <a:pt x="974" y="1046"/>
                      </a:lnTo>
                      <a:lnTo>
                        <a:pt x="1010" y="1018"/>
                      </a:lnTo>
                      <a:lnTo>
                        <a:pt x="1042" y="990"/>
                      </a:lnTo>
                      <a:lnTo>
                        <a:pt x="1072" y="958"/>
                      </a:lnTo>
                      <a:lnTo>
                        <a:pt x="1100" y="924"/>
                      </a:lnTo>
                      <a:lnTo>
                        <a:pt x="1126" y="888"/>
                      </a:lnTo>
                      <a:lnTo>
                        <a:pt x="1148" y="852"/>
                      </a:lnTo>
                      <a:lnTo>
                        <a:pt x="1168" y="812"/>
                      </a:lnTo>
                      <a:lnTo>
                        <a:pt x="1186" y="772"/>
                      </a:lnTo>
                      <a:lnTo>
                        <a:pt x="1200" y="730"/>
                      </a:lnTo>
                      <a:lnTo>
                        <a:pt x="1212" y="686"/>
                      </a:lnTo>
                      <a:lnTo>
                        <a:pt x="1220" y="642"/>
                      </a:lnTo>
                      <a:lnTo>
                        <a:pt x="1226" y="596"/>
                      </a:lnTo>
                      <a:lnTo>
                        <a:pt x="1228" y="550"/>
                      </a:lnTo>
                      <a:lnTo>
                        <a:pt x="1228" y="550"/>
                      </a:lnTo>
                      <a:lnTo>
                        <a:pt x="1226" y="504"/>
                      </a:lnTo>
                      <a:lnTo>
                        <a:pt x="1222" y="460"/>
                      </a:lnTo>
                      <a:lnTo>
                        <a:pt x="1214" y="418"/>
                      </a:lnTo>
                      <a:lnTo>
                        <a:pt x="1204" y="376"/>
                      </a:lnTo>
                      <a:lnTo>
                        <a:pt x="1190" y="336"/>
                      </a:lnTo>
                      <a:lnTo>
                        <a:pt x="1174" y="296"/>
                      </a:lnTo>
                      <a:lnTo>
                        <a:pt x="1154" y="258"/>
                      </a:lnTo>
                      <a:lnTo>
                        <a:pt x="1134" y="222"/>
                      </a:lnTo>
                      <a:lnTo>
                        <a:pt x="1110" y="188"/>
                      </a:lnTo>
                      <a:lnTo>
                        <a:pt x="1084" y="154"/>
                      </a:lnTo>
                      <a:lnTo>
                        <a:pt x="1056" y="124"/>
                      </a:lnTo>
                      <a:lnTo>
                        <a:pt x="1026" y="94"/>
                      </a:lnTo>
                      <a:lnTo>
                        <a:pt x="994" y="68"/>
                      </a:lnTo>
                      <a:lnTo>
                        <a:pt x="960" y="42"/>
                      </a:lnTo>
                      <a:lnTo>
                        <a:pt x="924" y="20"/>
                      </a:lnTo>
                      <a:lnTo>
                        <a:pt x="888" y="0"/>
                      </a:lnTo>
                      <a:lnTo>
                        <a:pt x="888" y="608"/>
                      </a:lnTo>
                      <a:lnTo>
                        <a:pt x="626" y="760"/>
                      </a:lnTo>
                      <a:lnTo>
                        <a:pt x="626" y="760"/>
                      </a:lnTo>
                      <a:lnTo>
                        <a:pt x="622" y="760"/>
                      </a:lnTo>
                      <a:lnTo>
                        <a:pt x="602" y="760"/>
                      </a:lnTo>
                      <a:lnTo>
                        <a:pt x="340" y="608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4" y="20"/>
                      </a:lnTo>
                      <a:lnTo>
                        <a:pt x="268" y="42"/>
                      </a:lnTo>
                      <a:lnTo>
                        <a:pt x="234" y="68"/>
                      </a:lnTo>
                      <a:lnTo>
                        <a:pt x="202" y="94"/>
                      </a:lnTo>
                      <a:lnTo>
                        <a:pt x="172" y="124"/>
                      </a:lnTo>
                      <a:lnTo>
                        <a:pt x="144" y="154"/>
                      </a:lnTo>
                      <a:lnTo>
                        <a:pt x="118" y="188"/>
                      </a:lnTo>
                      <a:lnTo>
                        <a:pt x="94" y="222"/>
                      </a:lnTo>
                      <a:lnTo>
                        <a:pt x="74" y="258"/>
                      </a:lnTo>
                      <a:lnTo>
                        <a:pt x="54" y="296"/>
                      </a:lnTo>
                      <a:lnTo>
                        <a:pt x="38" y="336"/>
                      </a:lnTo>
                      <a:lnTo>
                        <a:pt x="24" y="376"/>
                      </a:lnTo>
                      <a:lnTo>
                        <a:pt x="14" y="418"/>
                      </a:lnTo>
                      <a:lnTo>
                        <a:pt x="6" y="460"/>
                      </a:lnTo>
                      <a:lnTo>
                        <a:pt x="2" y="504"/>
                      </a:lnTo>
                      <a:lnTo>
                        <a:pt x="0" y="550"/>
                      </a:lnTo>
                      <a:lnTo>
                        <a:pt x="0" y="550"/>
                      </a:lnTo>
                      <a:lnTo>
                        <a:pt x="2" y="596"/>
                      </a:lnTo>
                      <a:lnTo>
                        <a:pt x="6" y="640"/>
                      </a:lnTo>
                      <a:lnTo>
                        <a:pt x="14" y="684"/>
                      </a:lnTo>
                      <a:lnTo>
                        <a:pt x="26" y="726"/>
                      </a:lnTo>
                      <a:lnTo>
                        <a:pt x="40" y="768"/>
                      </a:lnTo>
                      <a:lnTo>
                        <a:pt x="56" y="808"/>
                      </a:lnTo>
                      <a:lnTo>
                        <a:pt x="76" y="846"/>
                      </a:lnTo>
                      <a:lnTo>
                        <a:pt x="98" y="884"/>
                      </a:lnTo>
                      <a:lnTo>
                        <a:pt x="124" y="918"/>
                      </a:lnTo>
                      <a:lnTo>
                        <a:pt x="150" y="952"/>
                      </a:lnTo>
                      <a:lnTo>
                        <a:pt x="180" y="982"/>
                      </a:lnTo>
                      <a:lnTo>
                        <a:pt x="210" y="1012"/>
                      </a:lnTo>
                      <a:lnTo>
                        <a:pt x="244" y="1038"/>
                      </a:lnTo>
                      <a:lnTo>
                        <a:pt x="280" y="1064"/>
                      </a:lnTo>
                      <a:lnTo>
                        <a:pt x="316" y="1086"/>
                      </a:lnTo>
                      <a:lnTo>
                        <a:pt x="354" y="1106"/>
                      </a:lnTo>
                      <a:lnTo>
                        <a:pt x="354" y="2026"/>
                      </a:lnTo>
                      <a:lnTo>
                        <a:pt x="354" y="2026"/>
                      </a:lnTo>
                      <a:lnTo>
                        <a:pt x="340" y="2044"/>
                      </a:lnTo>
                      <a:lnTo>
                        <a:pt x="328" y="2066"/>
                      </a:lnTo>
                      <a:lnTo>
                        <a:pt x="316" y="2086"/>
                      </a:lnTo>
                      <a:lnTo>
                        <a:pt x="306" y="2108"/>
                      </a:lnTo>
                      <a:lnTo>
                        <a:pt x="298" y="2130"/>
                      </a:lnTo>
                      <a:lnTo>
                        <a:pt x="290" y="2152"/>
                      </a:lnTo>
                      <a:lnTo>
                        <a:pt x="286" y="2176"/>
                      </a:lnTo>
                      <a:lnTo>
                        <a:pt x="282" y="2200"/>
                      </a:lnTo>
                      <a:lnTo>
                        <a:pt x="280" y="2224"/>
                      </a:lnTo>
                      <a:lnTo>
                        <a:pt x="280" y="2248"/>
                      </a:lnTo>
                      <a:lnTo>
                        <a:pt x="282" y="2272"/>
                      </a:lnTo>
                      <a:lnTo>
                        <a:pt x="286" y="2296"/>
                      </a:lnTo>
                      <a:lnTo>
                        <a:pt x="290" y="2320"/>
                      </a:lnTo>
                      <a:lnTo>
                        <a:pt x="298" y="2342"/>
                      </a:lnTo>
                      <a:lnTo>
                        <a:pt x="306" y="2366"/>
                      </a:lnTo>
                      <a:lnTo>
                        <a:pt x="318" y="2390"/>
                      </a:lnTo>
                      <a:lnTo>
                        <a:pt x="318" y="23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sp>
            <p:nvSpPr>
              <p:cNvPr id="70" name="Freeform 85">
                <a:extLst>
                  <a:ext uri="{FF2B5EF4-FFF2-40B4-BE49-F238E27FC236}">
                    <a16:creationId xmlns:a16="http://schemas.microsoft.com/office/drawing/2014/main" id="{80BF34CB-5C5E-DA35-5BB1-77BED6A8D7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99921" y="6071491"/>
                <a:ext cx="425256" cy="280264"/>
              </a:xfrm>
              <a:custGeom>
                <a:avLst/>
                <a:gdLst>
                  <a:gd name="T0" fmla="*/ 359 w 631"/>
                  <a:gd name="T1" fmla="*/ 0 h 439"/>
                  <a:gd name="T2" fmla="*/ 349 w 631"/>
                  <a:gd name="T3" fmla="*/ 203 h 439"/>
                  <a:gd name="T4" fmla="*/ 274 w 631"/>
                  <a:gd name="T5" fmla="*/ 362 h 439"/>
                  <a:gd name="T6" fmla="*/ 242 w 631"/>
                  <a:gd name="T7" fmla="*/ 306 h 439"/>
                  <a:gd name="T8" fmla="*/ 125 w 631"/>
                  <a:gd name="T9" fmla="*/ 221 h 439"/>
                  <a:gd name="T10" fmla="*/ 141 w 631"/>
                  <a:gd name="T11" fmla="*/ 143 h 439"/>
                  <a:gd name="T12" fmla="*/ 110 w 631"/>
                  <a:gd name="T13" fmla="*/ 26 h 439"/>
                  <a:gd name="T14" fmla="*/ 110 w 631"/>
                  <a:gd name="T15" fmla="*/ 155 h 439"/>
                  <a:gd name="T16" fmla="*/ 103 w 631"/>
                  <a:gd name="T17" fmla="*/ 221 h 439"/>
                  <a:gd name="T18" fmla="*/ 69 w 631"/>
                  <a:gd name="T19" fmla="*/ 181 h 439"/>
                  <a:gd name="T20" fmla="*/ 32 w 631"/>
                  <a:gd name="T21" fmla="*/ 252 h 439"/>
                  <a:gd name="T22" fmla="*/ 0 w 631"/>
                  <a:gd name="T23" fmla="*/ 335 h 439"/>
                  <a:gd name="T24" fmla="*/ 35 w 631"/>
                  <a:gd name="T25" fmla="*/ 420 h 439"/>
                  <a:gd name="T26" fmla="*/ 198 w 631"/>
                  <a:gd name="T27" fmla="*/ 420 h 439"/>
                  <a:gd name="T28" fmla="*/ 268 w 631"/>
                  <a:gd name="T29" fmla="*/ 420 h 439"/>
                  <a:gd name="T30" fmla="*/ 349 w 631"/>
                  <a:gd name="T31" fmla="*/ 382 h 439"/>
                  <a:gd name="T32" fmla="*/ 391 w 631"/>
                  <a:gd name="T33" fmla="*/ 405 h 439"/>
                  <a:gd name="T34" fmla="*/ 430 w 631"/>
                  <a:gd name="T35" fmla="*/ 417 h 439"/>
                  <a:gd name="T36" fmla="*/ 550 w 631"/>
                  <a:gd name="T37" fmla="*/ 417 h 439"/>
                  <a:gd name="T38" fmla="*/ 589 w 631"/>
                  <a:gd name="T39" fmla="*/ 405 h 439"/>
                  <a:gd name="T40" fmla="*/ 631 w 631"/>
                  <a:gd name="T41" fmla="*/ 203 h 439"/>
                  <a:gd name="T42" fmla="*/ 631 w 631"/>
                  <a:gd name="T43" fmla="*/ 10 h 439"/>
                  <a:gd name="T44" fmla="*/ 129 w 631"/>
                  <a:gd name="T45" fmla="*/ 39 h 439"/>
                  <a:gd name="T46" fmla="*/ 110 w 631"/>
                  <a:gd name="T47" fmla="*/ 38 h 439"/>
                  <a:gd name="T48" fmla="*/ 129 w 631"/>
                  <a:gd name="T49" fmla="*/ 78 h 439"/>
                  <a:gd name="T50" fmla="*/ 110 w 631"/>
                  <a:gd name="T51" fmla="*/ 143 h 439"/>
                  <a:gd name="T52" fmla="*/ 129 w 631"/>
                  <a:gd name="T53" fmla="*/ 143 h 439"/>
                  <a:gd name="T54" fmla="*/ 69 w 631"/>
                  <a:gd name="T55" fmla="*/ 193 h 439"/>
                  <a:gd name="T56" fmla="*/ 91 w 631"/>
                  <a:gd name="T57" fmla="*/ 213 h 439"/>
                  <a:gd name="T58" fmla="*/ 56 w 631"/>
                  <a:gd name="T59" fmla="*/ 427 h 439"/>
                  <a:gd name="T60" fmla="*/ 56 w 631"/>
                  <a:gd name="T61" fmla="*/ 427 h 439"/>
                  <a:gd name="T62" fmla="*/ 228 w 631"/>
                  <a:gd name="T63" fmla="*/ 420 h 439"/>
                  <a:gd name="T64" fmla="*/ 399 w 631"/>
                  <a:gd name="T65" fmla="*/ 417 h 439"/>
                  <a:gd name="T66" fmla="*/ 408 w 631"/>
                  <a:gd name="T67" fmla="*/ 427 h 439"/>
                  <a:gd name="T68" fmla="*/ 571 w 631"/>
                  <a:gd name="T69" fmla="*/ 408 h 439"/>
                  <a:gd name="T70" fmla="*/ 369 w 631"/>
                  <a:gd name="T71" fmla="*/ 20 h 439"/>
                  <a:gd name="T72" fmla="*/ 563 w 631"/>
                  <a:gd name="T73" fmla="*/ 192 h 439"/>
                  <a:gd name="T74" fmla="*/ 422 w 631"/>
                  <a:gd name="T75" fmla="*/ 53 h 439"/>
                  <a:gd name="T76" fmla="*/ 369 w 631"/>
                  <a:gd name="T77" fmla="*/ 192 h 439"/>
                  <a:gd name="T78" fmla="*/ 563 w 631"/>
                  <a:gd name="T79" fmla="*/ 385 h 439"/>
                  <a:gd name="T80" fmla="*/ 422 w 631"/>
                  <a:gd name="T81" fmla="*/ 244 h 439"/>
                  <a:gd name="T82" fmla="*/ 369 w 631"/>
                  <a:gd name="T83" fmla="*/ 385 h 439"/>
                  <a:gd name="T84" fmla="*/ 611 w 631"/>
                  <a:gd name="T85" fmla="*/ 38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1" h="439">
                    <a:moveTo>
                      <a:pt x="631" y="10"/>
                    </a:moveTo>
                    <a:cubicBezTo>
                      <a:pt x="631" y="4"/>
                      <a:pt x="627" y="0"/>
                      <a:pt x="621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3" y="0"/>
                      <a:pt x="349" y="4"/>
                      <a:pt x="349" y="10"/>
                    </a:cubicBezTo>
                    <a:cubicBezTo>
                      <a:pt x="349" y="202"/>
                      <a:pt x="349" y="202"/>
                      <a:pt x="349" y="202"/>
                    </a:cubicBezTo>
                    <a:cubicBezTo>
                      <a:pt x="349" y="202"/>
                      <a:pt x="349" y="202"/>
                      <a:pt x="349" y="203"/>
                    </a:cubicBezTo>
                    <a:cubicBezTo>
                      <a:pt x="349" y="203"/>
                      <a:pt x="349" y="203"/>
                      <a:pt x="349" y="203"/>
                    </a:cubicBezTo>
                    <a:cubicBezTo>
                      <a:pt x="349" y="362"/>
                      <a:pt x="349" y="362"/>
                      <a:pt x="349" y="362"/>
                    </a:cubicBezTo>
                    <a:cubicBezTo>
                      <a:pt x="274" y="362"/>
                      <a:pt x="274" y="362"/>
                      <a:pt x="274" y="362"/>
                    </a:cubicBez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319"/>
                      <a:pt x="261" y="306"/>
                      <a:pt x="246" y="306"/>
                    </a:cubicBezTo>
                    <a:cubicBezTo>
                      <a:pt x="242" y="306"/>
                      <a:pt x="242" y="306"/>
                      <a:pt x="242" y="306"/>
                    </a:cubicBezTo>
                    <a:cubicBezTo>
                      <a:pt x="242" y="252"/>
                      <a:pt x="242" y="252"/>
                      <a:pt x="242" y="252"/>
                    </a:cubicBezTo>
                    <a:cubicBezTo>
                      <a:pt x="242" y="235"/>
                      <a:pt x="228" y="221"/>
                      <a:pt x="211" y="221"/>
                    </a:cubicBezTo>
                    <a:cubicBezTo>
                      <a:pt x="125" y="221"/>
                      <a:pt x="125" y="221"/>
                      <a:pt x="125" y="221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5" y="155"/>
                      <a:pt x="141" y="149"/>
                      <a:pt x="141" y="143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41" y="32"/>
                      <a:pt x="135" y="26"/>
                      <a:pt x="129" y="26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03" y="26"/>
                      <a:pt x="98" y="32"/>
                      <a:pt x="98" y="39"/>
                    </a:cubicBezTo>
                    <a:cubicBezTo>
                      <a:pt x="98" y="143"/>
                      <a:pt x="98" y="143"/>
                      <a:pt x="98" y="143"/>
                    </a:cubicBezTo>
                    <a:cubicBezTo>
                      <a:pt x="98" y="149"/>
                      <a:pt x="103" y="155"/>
                      <a:pt x="110" y="155"/>
                    </a:cubicBezTo>
                    <a:cubicBezTo>
                      <a:pt x="113" y="155"/>
                      <a:pt x="113" y="155"/>
                      <a:pt x="113" y="155"/>
                    </a:cubicBezTo>
                    <a:cubicBezTo>
                      <a:pt x="113" y="221"/>
                      <a:pt x="113" y="221"/>
                      <a:pt x="113" y="221"/>
                    </a:cubicBezTo>
                    <a:cubicBezTo>
                      <a:pt x="103" y="221"/>
                      <a:pt x="103" y="221"/>
                      <a:pt x="103" y="221"/>
                    </a:cubicBezTo>
                    <a:cubicBezTo>
                      <a:pt x="103" y="194"/>
                      <a:pt x="103" y="194"/>
                      <a:pt x="103" y="194"/>
                    </a:cubicBezTo>
                    <a:cubicBezTo>
                      <a:pt x="103" y="187"/>
                      <a:pt x="97" y="181"/>
                      <a:pt x="90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2" y="181"/>
                      <a:pt x="56" y="187"/>
                      <a:pt x="56" y="194"/>
                    </a:cubicBezTo>
                    <a:cubicBezTo>
                      <a:pt x="56" y="222"/>
                      <a:pt x="56" y="222"/>
                      <a:pt x="56" y="222"/>
                    </a:cubicBezTo>
                    <a:cubicBezTo>
                      <a:pt x="42" y="225"/>
                      <a:pt x="32" y="237"/>
                      <a:pt x="32" y="252"/>
                    </a:cubicBezTo>
                    <a:cubicBezTo>
                      <a:pt x="32" y="306"/>
                      <a:pt x="32" y="306"/>
                      <a:pt x="32" y="306"/>
                    </a:cubicBezTo>
                    <a:cubicBezTo>
                      <a:pt x="29" y="306"/>
                      <a:pt x="29" y="306"/>
                      <a:pt x="29" y="306"/>
                    </a:cubicBezTo>
                    <a:cubicBezTo>
                      <a:pt x="13" y="306"/>
                      <a:pt x="0" y="319"/>
                      <a:pt x="0" y="335"/>
                    </a:cubicBezTo>
                    <a:cubicBezTo>
                      <a:pt x="0" y="414"/>
                      <a:pt x="0" y="414"/>
                      <a:pt x="0" y="414"/>
                    </a:cubicBezTo>
                    <a:cubicBezTo>
                      <a:pt x="0" y="417"/>
                      <a:pt x="3" y="420"/>
                      <a:pt x="6" y="420"/>
                    </a:cubicBezTo>
                    <a:cubicBezTo>
                      <a:pt x="35" y="420"/>
                      <a:pt x="35" y="420"/>
                      <a:pt x="35" y="420"/>
                    </a:cubicBezTo>
                    <a:cubicBezTo>
                      <a:pt x="36" y="430"/>
                      <a:pt x="45" y="439"/>
                      <a:pt x="56" y="439"/>
                    </a:cubicBezTo>
                    <a:cubicBezTo>
                      <a:pt x="67" y="439"/>
                      <a:pt x="75" y="430"/>
                      <a:pt x="77" y="420"/>
                    </a:cubicBezTo>
                    <a:cubicBezTo>
                      <a:pt x="198" y="420"/>
                      <a:pt x="198" y="420"/>
                      <a:pt x="198" y="420"/>
                    </a:cubicBezTo>
                    <a:cubicBezTo>
                      <a:pt x="199" y="430"/>
                      <a:pt x="208" y="439"/>
                      <a:pt x="219" y="439"/>
                    </a:cubicBezTo>
                    <a:cubicBezTo>
                      <a:pt x="229" y="439"/>
                      <a:pt x="238" y="430"/>
                      <a:pt x="240" y="420"/>
                    </a:cubicBezTo>
                    <a:cubicBezTo>
                      <a:pt x="268" y="420"/>
                      <a:pt x="268" y="420"/>
                      <a:pt x="268" y="420"/>
                    </a:cubicBezTo>
                    <a:cubicBezTo>
                      <a:pt x="272" y="420"/>
                      <a:pt x="274" y="417"/>
                      <a:pt x="274" y="414"/>
                    </a:cubicBezTo>
                    <a:cubicBezTo>
                      <a:pt x="274" y="382"/>
                      <a:pt x="274" y="382"/>
                      <a:pt x="274" y="382"/>
                    </a:cubicBezTo>
                    <a:cubicBezTo>
                      <a:pt x="349" y="382"/>
                      <a:pt x="349" y="382"/>
                      <a:pt x="349" y="382"/>
                    </a:cubicBezTo>
                    <a:cubicBezTo>
                      <a:pt x="349" y="395"/>
                      <a:pt x="349" y="395"/>
                      <a:pt x="349" y="395"/>
                    </a:cubicBezTo>
                    <a:cubicBezTo>
                      <a:pt x="349" y="401"/>
                      <a:pt x="353" y="405"/>
                      <a:pt x="359" y="405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9"/>
                      <a:pt x="387" y="413"/>
                      <a:pt x="387" y="417"/>
                    </a:cubicBezTo>
                    <a:cubicBezTo>
                      <a:pt x="387" y="429"/>
                      <a:pt x="397" y="439"/>
                      <a:pt x="408" y="439"/>
                    </a:cubicBezTo>
                    <a:cubicBezTo>
                      <a:pt x="420" y="439"/>
                      <a:pt x="430" y="429"/>
                      <a:pt x="430" y="417"/>
                    </a:cubicBezTo>
                    <a:cubicBezTo>
                      <a:pt x="430" y="413"/>
                      <a:pt x="428" y="409"/>
                      <a:pt x="426" y="405"/>
                    </a:cubicBezTo>
                    <a:cubicBezTo>
                      <a:pt x="554" y="405"/>
                      <a:pt x="554" y="405"/>
                      <a:pt x="554" y="405"/>
                    </a:cubicBezTo>
                    <a:cubicBezTo>
                      <a:pt x="551" y="409"/>
                      <a:pt x="550" y="413"/>
                      <a:pt x="550" y="417"/>
                    </a:cubicBezTo>
                    <a:cubicBezTo>
                      <a:pt x="550" y="429"/>
                      <a:pt x="560" y="439"/>
                      <a:pt x="571" y="439"/>
                    </a:cubicBezTo>
                    <a:cubicBezTo>
                      <a:pt x="583" y="439"/>
                      <a:pt x="593" y="429"/>
                      <a:pt x="593" y="417"/>
                    </a:cubicBezTo>
                    <a:cubicBezTo>
                      <a:pt x="593" y="413"/>
                      <a:pt x="591" y="409"/>
                      <a:pt x="589" y="405"/>
                    </a:cubicBezTo>
                    <a:cubicBezTo>
                      <a:pt x="621" y="405"/>
                      <a:pt x="621" y="405"/>
                      <a:pt x="621" y="405"/>
                    </a:cubicBezTo>
                    <a:cubicBezTo>
                      <a:pt x="627" y="405"/>
                      <a:pt x="631" y="401"/>
                      <a:pt x="631" y="395"/>
                    </a:cubicBezTo>
                    <a:cubicBezTo>
                      <a:pt x="631" y="203"/>
                      <a:pt x="631" y="203"/>
                      <a:pt x="631" y="203"/>
                    </a:cubicBezTo>
                    <a:cubicBezTo>
                      <a:pt x="631" y="203"/>
                      <a:pt x="631" y="203"/>
                      <a:pt x="631" y="203"/>
                    </a:cubicBezTo>
                    <a:cubicBezTo>
                      <a:pt x="631" y="202"/>
                      <a:pt x="631" y="202"/>
                      <a:pt x="631" y="202"/>
                    </a:cubicBezTo>
                    <a:lnTo>
                      <a:pt x="631" y="10"/>
                    </a:lnTo>
                    <a:close/>
                    <a:moveTo>
                      <a:pt x="110" y="38"/>
                    </a:moveTo>
                    <a:cubicBezTo>
                      <a:pt x="129" y="38"/>
                      <a:pt x="129" y="38"/>
                      <a:pt x="129" y="38"/>
                    </a:cubicBezTo>
                    <a:cubicBezTo>
                      <a:pt x="129" y="39"/>
                      <a:pt x="129" y="39"/>
                      <a:pt x="129" y="39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10" y="64"/>
                      <a:pt x="110" y="64"/>
                      <a:pt x="110" y="64"/>
                    </a:cubicBezTo>
                    <a:lnTo>
                      <a:pt x="110" y="38"/>
                    </a:lnTo>
                    <a:close/>
                    <a:moveTo>
                      <a:pt x="110" y="104"/>
                    </a:moveTo>
                    <a:cubicBezTo>
                      <a:pt x="110" y="78"/>
                      <a:pt x="110" y="78"/>
                      <a:pt x="110" y="78"/>
                    </a:cubicBezTo>
                    <a:cubicBezTo>
                      <a:pt x="129" y="78"/>
                      <a:pt x="129" y="78"/>
                      <a:pt x="129" y="78"/>
                    </a:cubicBezTo>
                    <a:cubicBezTo>
                      <a:pt x="129" y="104"/>
                      <a:pt x="129" y="104"/>
                      <a:pt x="129" y="104"/>
                    </a:cubicBezTo>
                    <a:lnTo>
                      <a:pt x="110" y="104"/>
                    </a:lnTo>
                    <a:close/>
                    <a:moveTo>
                      <a:pt x="110" y="143"/>
                    </a:moveTo>
                    <a:cubicBezTo>
                      <a:pt x="110" y="117"/>
                      <a:pt x="110" y="117"/>
                      <a:pt x="110" y="117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43"/>
                      <a:pt x="129" y="143"/>
                      <a:pt x="129" y="143"/>
                    </a:cubicBezTo>
                    <a:lnTo>
                      <a:pt x="110" y="143"/>
                    </a:lnTo>
                    <a:close/>
                    <a:moveTo>
                      <a:pt x="68" y="194"/>
                    </a:moveTo>
                    <a:cubicBezTo>
                      <a:pt x="68" y="194"/>
                      <a:pt x="68" y="193"/>
                      <a:pt x="69" y="193"/>
                    </a:cubicBezTo>
                    <a:cubicBezTo>
                      <a:pt x="90" y="193"/>
                      <a:pt x="90" y="193"/>
                      <a:pt x="90" y="193"/>
                    </a:cubicBezTo>
                    <a:cubicBezTo>
                      <a:pt x="90" y="193"/>
                      <a:pt x="91" y="194"/>
                      <a:pt x="91" y="194"/>
                    </a:cubicBezTo>
                    <a:cubicBezTo>
                      <a:pt x="91" y="213"/>
                      <a:pt x="91" y="213"/>
                      <a:pt x="91" y="213"/>
                    </a:cubicBezTo>
                    <a:cubicBezTo>
                      <a:pt x="68" y="213"/>
                      <a:pt x="68" y="213"/>
                      <a:pt x="68" y="213"/>
                    </a:cubicBezTo>
                    <a:lnTo>
                      <a:pt x="68" y="194"/>
                    </a:lnTo>
                    <a:close/>
                    <a:moveTo>
                      <a:pt x="56" y="427"/>
                    </a:moveTo>
                    <a:cubicBezTo>
                      <a:pt x="51" y="427"/>
                      <a:pt x="48" y="424"/>
                      <a:pt x="47" y="420"/>
                    </a:cubicBezTo>
                    <a:cubicBezTo>
                      <a:pt x="65" y="420"/>
                      <a:pt x="65" y="420"/>
                      <a:pt x="65" y="420"/>
                    </a:cubicBezTo>
                    <a:cubicBezTo>
                      <a:pt x="63" y="424"/>
                      <a:pt x="60" y="427"/>
                      <a:pt x="56" y="427"/>
                    </a:cubicBezTo>
                    <a:close/>
                    <a:moveTo>
                      <a:pt x="219" y="427"/>
                    </a:moveTo>
                    <a:cubicBezTo>
                      <a:pt x="214" y="427"/>
                      <a:pt x="211" y="424"/>
                      <a:pt x="210" y="420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26" y="424"/>
                      <a:pt x="223" y="427"/>
                      <a:pt x="219" y="427"/>
                    </a:cubicBezTo>
                    <a:close/>
                    <a:moveTo>
                      <a:pt x="408" y="427"/>
                    </a:moveTo>
                    <a:cubicBezTo>
                      <a:pt x="403" y="427"/>
                      <a:pt x="399" y="422"/>
                      <a:pt x="399" y="417"/>
                    </a:cubicBezTo>
                    <a:cubicBezTo>
                      <a:pt x="399" y="412"/>
                      <a:pt x="403" y="408"/>
                      <a:pt x="408" y="408"/>
                    </a:cubicBezTo>
                    <a:cubicBezTo>
                      <a:pt x="414" y="408"/>
                      <a:pt x="418" y="412"/>
                      <a:pt x="418" y="417"/>
                    </a:cubicBezTo>
                    <a:cubicBezTo>
                      <a:pt x="418" y="422"/>
                      <a:pt x="414" y="427"/>
                      <a:pt x="408" y="427"/>
                    </a:cubicBezTo>
                    <a:close/>
                    <a:moveTo>
                      <a:pt x="571" y="427"/>
                    </a:moveTo>
                    <a:cubicBezTo>
                      <a:pt x="566" y="427"/>
                      <a:pt x="562" y="422"/>
                      <a:pt x="562" y="417"/>
                    </a:cubicBezTo>
                    <a:cubicBezTo>
                      <a:pt x="562" y="412"/>
                      <a:pt x="566" y="408"/>
                      <a:pt x="571" y="408"/>
                    </a:cubicBezTo>
                    <a:cubicBezTo>
                      <a:pt x="577" y="408"/>
                      <a:pt x="581" y="412"/>
                      <a:pt x="581" y="417"/>
                    </a:cubicBezTo>
                    <a:cubicBezTo>
                      <a:pt x="581" y="422"/>
                      <a:pt x="577" y="427"/>
                      <a:pt x="571" y="427"/>
                    </a:cubicBezTo>
                    <a:close/>
                    <a:moveTo>
                      <a:pt x="369" y="20"/>
                    </a:moveTo>
                    <a:cubicBezTo>
                      <a:pt x="611" y="20"/>
                      <a:pt x="611" y="20"/>
                      <a:pt x="611" y="20"/>
                    </a:cubicBezTo>
                    <a:cubicBezTo>
                      <a:pt x="611" y="192"/>
                      <a:pt x="611" y="192"/>
                      <a:pt x="611" y="192"/>
                    </a:cubicBezTo>
                    <a:cubicBezTo>
                      <a:pt x="563" y="192"/>
                      <a:pt x="563" y="192"/>
                      <a:pt x="563" y="192"/>
                    </a:cubicBezTo>
                    <a:cubicBezTo>
                      <a:pt x="563" y="59"/>
                      <a:pt x="563" y="59"/>
                      <a:pt x="563" y="59"/>
                    </a:cubicBezTo>
                    <a:cubicBezTo>
                      <a:pt x="563" y="56"/>
                      <a:pt x="561" y="53"/>
                      <a:pt x="558" y="53"/>
                    </a:cubicBezTo>
                    <a:cubicBezTo>
                      <a:pt x="422" y="53"/>
                      <a:pt x="422" y="53"/>
                      <a:pt x="422" y="53"/>
                    </a:cubicBezTo>
                    <a:cubicBezTo>
                      <a:pt x="419" y="53"/>
                      <a:pt x="417" y="56"/>
                      <a:pt x="417" y="59"/>
                    </a:cubicBezTo>
                    <a:cubicBezTo>
                      <a:pt x="417" y="192"/>
                      <a:pt x="417" y="192"/>
                      <a:pt x="417" y="192"/>
                    </a:cubicBezTo>
                    <a:cubicBezTo>
                      <a:pt x="369" y="192"/>
                      <a:pt x="369" y="192"/>
                      <a:pt x="369" y="192"/>
                    </a:cubicBezTo>
                    <a:lnTo>
                      <a:pt x="369" y="20"/>
                    </a:lnTo>
                    <a:close/>
                    <a:moveTo>
                      <a:pt x="611" y="385"/>
                    </a:moveTo>
                    <a:cubicBezTo>
                      <a:pt x="563" y="385"/>
                      <a:pt x="563" y="385"/>
                      <a:pt x="563" y="385"/>
                    </a:cubicBezTo>
                    <a:cubicBezTo>
                      <a:pt x="563" y="250"/>
                      <a:pt x="563" y="250"/>
                      <a:pt x="563" y="250"/>
                    </a:cubicBezTo>
                    <a:cubicBezTo>
                      <a:pt x="563" y="247"/>
                      <a:pt x="561" y="244"/>
                      <a:pt x="558" y="244"/>
                    </a:cubicBezTo>
                    <a:cubicBezTo>
                      <a:pt x="422" y="244"/>
                      <a:pt x="422" y="244"/>
                      <a:pt x="422" y="244"/>
                    </a:cubicBezTo>
                    <a:cubicBezTo>
                      <a:pt x="419" y="244"/>
                      <a:pt x="417" y="247"/>
                      <a:pt x="417" y="250"/>
                    </a:cubicBezTo>
                    <a:cubicBezTo>
                      <a:pt x="417" y="385"/>
                      <a:pt x="417" y="385"/>
                      <a:pt x="417" y="385"/>
                    </a:cubicBezTo>
                    <a:cubicBezTo>
                      <a:pt x="369" y="385"/>
                      <a:pt x="369" y="385"/>
                      <a:pt x="369" y="385"/>
                    </a:cubicBezTo>
                    <a:cubicBezTo>
                      <a:pt x="369" y="213"/>
                      <a:pt x="369" y="213"/>
                      <a:pt x="369" y="213"/>
                    </a:cubicBezTo>
                    <a:cubicBezTo>
                      <a:pt x="611" y="213"/>
                      <a:pt x="611" y="213"/>
                      <a:pt x="611" y="213"/>
                    </a:cubicBezTo>
                    <a:lnTo>
                      <a:pt x="611" y="385"/>
                    </a:lnTo>
                    <a:close/>
                  </a:path>
                </a:pathLst>
              </a:custGeom>
              <a:solidFill>
                <a:srgbClr val="604A7B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6600" dirty="0">
                  <a:solidFill>
                    <a:srgbClr val="1F497D"/>
                  </a:solidFill>
                  <a:latin typeface="+mj-lt"/>
                </a:endParaRPr>
              </a:p>
            </p:txBody>
          </p:sp>
          <p:grpSp>
            <p:nvGrpSpPr>
              <p:cNvPr id="71" name="グループ化 17">
                <a:extLst>
                  <a:ext uri="{FF2B5EF4-FFF2-40B4-BE49-F238E27FC236}">
                    <a16:creationId xmlns:a16="http://schemas.microsoft.com/office/drawing/2014/main" id="{A3500057-AA4E-EAAE-D0DC-ED27901F4AEF}"/>
                  </a:ext>
                </a:extLst>
              </p:cNvPr>
              <p:cNvGrpSpPr/>
              <p:nvPr/>
            </p:nvGrpSpPr>
            <p:grpSpPr>
              <a:xfrm>
                <a:off x="8184793" y="5974203"/>
                <a:ext cx="322432" cy="393760"/>
                <a:chOff x="2011363" y="-2479675"/>
                <a:chExt cx="754062" cy="973137"/>
              </a:xfrm>
              <a:solidFill>
                <a:srgbClr val="604A7B"/>
              </a:solidFill>
            </p:grpSpPr>
            <p:sp>
              <p:nvSpPr>
                <p:cNvPr id="86" name="Freeform 109">
                  <a:extLst>
                    <a:ext uri="{FF2B5EF4-FFF2-40B4-BE49-F238E27FC236}">
                      <a16:creationId xmlns:a16="http://schemas.microsoft.com/office/drawing/2014/main" id="{473F82D0-162D-29FA-E18F-AE2176F6F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1713" y="-2417763"/>
                  <a:ext cx="46037" cy="46037"/>
                </a:xfrm>
                <a:custGeom>
                  <a:avLst/>
                  <a:gdLst>
                    <a:gd name="T0" fmla="*/ 163 w 199"/>
                    <a:gd name="T1" fmla="*/ 0 h 199"/>
                    <a:gd name="T2" fmla="*/ 163 w 199"/>
                    <a:gd name="T3" fmla="*/ 0 h 199"/>
                    <a:gd name="T4" fmla="*/ 130 w 199"/>
                    <a:gd name="T5" fmla="*/ 3 h 199"/>
                    <a:gd name="T6" fmla="*/ 101 w 199"/>
                    <a:gd name="T7" fmla="*/ 12 h 199"/>
                    <a:gd name="T8" fmla="*/ 72 w 199"/>
                    <a:gd name="T9" fmla="*/ 27 h 199"/>
                    <a:gd name="T10" fmla="*/ 48 w 199"/>
                    <a:gd name="T11" fmla="*/ 48 h 199"/>
                    <a:gd name="T12" fmla="*/ 37 w 199"/>
                    <a:gd name="T13" fmla="*/ 60 h 199"/>
                    <a:gd name="T14" fmla="*/ 20 w 199"/>
                    <a:gd name="T15" fmla="*/ 86 h 199"/>
                    <a:gd name="T16" fmla="*/ 8 w 199"/>
                    <a:gd name="T17" fmla="*/ 115 h 199"/>
                    <a:gd name="T18" fmla="*/ 1 w 199"/>
                    <a:gd name="T19" fmla="*/ 147 h 199"/>
                    <a:gd name="T20" fmla="*/ 0 w 199"/>
                    <a:gd name="T21" fmla="*/ 163 h 199"/>
                    <a:gd name="T22" fmla="*/ 3 w 199"/>
                    <a:gd name="T23" fmla="*/ 176 h 199"/>
                    <a:gd name="T24" fmla="*/ 11 w 199"/>
                    <a:gd name="T25" fmla="*/ 188 h 199"/>
                    <a:gd name="T26" fmla="*/ 22 w 199"/>
                    <a:gd name="T27" fmla="*/ 196 h 199"/>
                    <a:gd name="T28" fmla="*/ 36 w 199"/>
                    <a:gd name="T29" fmla="*/ 199 h 199"/>
                    <a:gd name="T30" fmla="*/ 44 w 199"/>
                    <a:gd name="T31" fmla="*/ 198 h 199"/>
                    <a:gd name="T32" fmla="*/ 57 w 199"/>
                    <a:gd name="T33" fmla="*/ 193 h 199"/>
                    <a:gd name="T34" fmla="*/ 67 w 199"/>
                    <a:gd name="T35" fmla="*/ 183 h 199"/>
                    <a:gd name="T36" fmla="*/ 72 w 199"/>
                    <a:gd name="T37" fmla="*/ 170 h 199"/>
                    <a:gd name="T38" fmla="*/ 72 w 199"/>
                    <a:gd name="T39" fmla="*/ 163 h 199"/>
                    <a:gd name="T40" fmla="*/ 75 w 199"/>
                    <a:gd name="T41" fmla="*/ 144 h 199"/>
                    <a:gd name="T42" fmla="*/ 79 w 199"/>
                    <a:gd name="T43" fmla="*/ 128 h 199"/>
                    <a:gd name="T44" fmla="*/ 88 w 199"/>
                    <a:gd name="T45" fmla="*/ 113 h 199"/>
                    <a:gd name="T46" fmla="*/ 99 w 199"/>
                    <a:gd name="T47" fmla="*/ 98 h 199"/>
                    <a:gd name="T48" fmla="*/ 105 w 199"/>
                    <a:gd name="T49" fmla="*/ 93 h 199"/>
                    <a:gd name="T50" fmla="*/ 121 w 199"/>
                    <a:gd name="T51" fmla="*/ 83 h 199"/>
                    <a:gd name="T52" fmla="*/ 137 w 199"/>
                    <a:gd name="T53" fmla="*/ 76 h 199"/>
                    <a:gd name="T54" fmla="*/ 153 w 199"/>
                    <a:gd name="T55" fmla="*/ 73 h 199"/>
                    <a:gd name="T56" fmla="*/ 163 w 199"/>
                    <a:gd name="T57" fmla="*/ 72 h 199"/>
                    <a:gd name="T58" fmla="*/ 163 w 199"/>
                    <a:gd name="T59" fmla="*/ 72 h 199"/>
                    <a:gd name="T60" fmla="*/ 170 w 199"/>
                    <a:gd name="T61" fmla="*/ 72 h 199"/>
                    <a:gd name="T62" fmla="*/ 183 w 199"/>
                    <a:gd name="T63" fmla="*/ 67 h 199"/>
                    <a:gd name="T64" fmla="*/ 193 w 199"/>
                    <a:gd name="T65" fmla="*/ 57 h 199"/>
                    <a:gd name="T66" fmla="*/ 198 w 199"/>
                    <a:gd name="T67" fmla="*/ 44 h 199"/>
                    <a:gd name="T68" fmla="*/ 199 w 199"/>
                    <a:gd name="T69" fmla="*/ 36 h 199"/>
                    <a:gd name="T70" fmla="*/ 196 w 199"/>
                    <a:gd name="T71" fmla="*/ 22 h 199"/>
                    <a:gd name="T72" fmla="*/ 188 w 199"/>
                    <a:gd name="T73" fmla="*/ 11 h 199"/>
                    <a:gd name="T74" fmla="*/ 177 w 199"/>
                    <a:gd name="T75" fmla="*/ 3 h 199"/>
                    <a:gd name="T76" fmla="*/ 163 w 199"/>
                    <a:gd name="T77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99" h="199">
                      <a:moveTo>
                        <a:pt x="163" y="0"/>
                      </a:moveTo>
                      <a:lnTo>
                        <a:pt x="163" y="0"/>
                      </a:lnTo>
                      <a:lnTo>
                        <a:pt x="163" y="0"/>
                      </a:lnTo>
                      <a:lnTo>
                        <a:pt x="163" y="0"/>
                      </a:lnTo>
                      <a:lnTo>
                        <a:pt x="147" y="1"/>
                      </a:lnTo>
                      <a:lnTo>
                        <a:pt x="130" y="3"/>
                      </a:lnTo>
                      <a:lnTo>
                        <a:pt x="115" y="8"/>
                      </a:lnTo>
                      <a:lnTo>
                        <a:pt x="101" y="12"/>
                      </a:lnTo>
                      <a:lnTo>
                        <a:pt x="87" y="20"/>
                      </a:lnTo>
                      <a:lnTo>
                        <a:pt x="72" y="27"/>
                      </a:lnTo>
                      <a:lnTo>
                        <a:pt x="60" y="37"/>
                      </a:lnTo>
                      <a:lnTo>
                        <a:pt x="48" y="48"/>
                      </a:lnTo>
                      <a:lnTo>
                        <a:pt x="48" y="48"/>
                      </a:lnTo>
                      <a:lnTo>
                        <a:pt x="37" y="60"/>
                      </a:lnTo>
                      <a:lnTo>
                        <a:pt x="28" y="72"/>
                      </a:lnTo>
                      <a:lnTo>
                        <a:pt x="20" y="86"/>
                      </a:lnTo>
                      <a:lnTo>
                        <a:pt x="12" y="101"/>
                      </a:lnTo>
                      <a:lnTo>
                        <a:pt x="8" y="115"/>
                      </a:lnTo>
                      <a:lnTo>
                        <a:pt x="3" y="130"/>
                      </a:lnTo>
                      <a:lnTo>
                        <a:pt x="1" y="147"/>
                      </a:lnTo>
                      <a:lnTo>
                        <a:pt x="0" y="163"/>
                      </a:lnTo>
                      <a:lnTo>
                        <a:pt x="0" y="163"/>
                      </a:lnTo>
                      <a:lnTo>
                        <a:pt x="1" y="170"/>
                      </a:lnTo>
                      <a:lnTo>
                        <a:pt x="3" y="176"/>
                      </a:lnTo>
                      <a:lnTo>
                        <a:pt x="7" y="183"/>
                      </a:lnTo>
                      <a:lnTo>
                        <a:pt x="11" y="188"/>
                      </a:lnTo>
                      <a:lnTo>
                        <a:pt x="17" y="193"/>
                      </a:lnTo>
                      <a:lnTo>
                        <a:pt x="22" y="196"/>
                      </a:lnTo>
                      <a:lnTo>
                        <a:pt x="30" y="198"/>
                      </a:lnTo>
                      <a:lnTo>
                        <a:pt x="36" y="199"/>
                      </a:lnTo>
                      <a:lnTo>
                        <a:pt x="36" y="199"/>
                      </a:lnTo>
                      <a:lnTo>
                        <a:pt x="44" y="198"/>
                      </a:lnTo>
                      <a:lnTo>
                        <a:pt x="51" y="196"/>
                      </a:lnTo>
                      <a:lnTo>
                        <a:pt x="57" y="193"/>
                      </a:lnTo>
                      <a:lnTo>
                        <a:pt x="63" y="188"/>
                      </a:lnTo>
                      <a:lnTo>
                        <a:pt x="67" y="183"/>
                      </a:lnTo>
                      <a:lnTo>
                        <a:pt x="70" y="176"/>
                      </a:lnTo>
                      <a:lnTo>
                        <a:pt x="72" y="170"/>
                      </a:lnTo>
                      <a:lnTo>
                        <a:pt x="72" y="163"/>
                      </a:lnTo>
                      <a:lnTo>
                        <a:pt x="72" y="163"/>
                      </a:lnTo>
                      <a:lnTo>
                        <a:pt x="74" y="153"/>
                      </a:lnTo>
                      <a:lnTo>
                        <a:pt x="75" y="144"/>
                      </a:lnTo>
                      <a:lnTo>
                        <a:pt x="77" y="137"/>
                      </a:lnTo>
                      <a:lnTo>
                        <a:pt x="79" y="128"/>
                      </a:lnTo>
                      <a:lnTo>
                        <a:pt x="83" y="120"/>
                      </a:lnTo>
                      <a:lnTo>
                        <a:pt x="88" y="113"/>
                      </a:lnTo>
                      <a:lnTo>
                        <a:pt x="93" y="105"/>
                      </a:lnTo>
                      <a:lnTo>
                        <a:pt x="99" y="98"/>
                      </a:lnTo>
                      <a:lnTo>
                        <a:pt x="99" y="98"/>
                      </a:lnTo>
                      <a:lnTo>
                        <a:pt x="105" y="93"/>
                      </a:lnTo>
                      <a:lnTo>
                        <a:pt x="113" y="87"/>
                      </a:lnTo>
                      <a:lnTo>
                        <a:pt x="121" y="83"/>
                      </a:lnTo>
                      <a:lnTo>
                        <a:pt x="128" y="79"/>
                      </a:lnTo>
                      <a:lnTo>
                        <a:pt x="137" y="76"/>
                      </a:lnTo>
                      <a:lnTo>
                        <a:pt x="145" y="74"/>
                      </a:lnTo>
                      <a:lnTo>
                        <a:pt x="153" y="73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70" y="72"/>
                      </a:lnTo>
                      <a:lnTo>
                        <a:pt x="177" y="70"/>
                      </a:lnTo>
                      <a:lnTo>
                        <a:pt x="183" y="67"/>
                      </a:lnTo>
                      <a:lnTo>
                        <a:pt x="188" y="62"/>
                      </a:lnTo>
                      <a:lnTo>
                        <a:pt x="193" y="57"/>
                      </a:lnTo>
                      <a:lnTo>
                        <a:pt x="196" y="50"/>
                      </a:lnTo>
                      <a:lnTo>
                        <a:pt x="198" y="44"/>
                      </a:lnTo>
                      <a:lnTo>
                        <a:pt x="199" y="36"/>
                      </a:lnTo>
                      <a:lnTo>
                        <a:pt x="199" y="36"/>
                      </a:lnTo>
                      <a:lnTo>
                        <a:pt x="198" y="29"/>
                      </a:lnTo>
                      <a:lnTo>
                        <a:pt x="196" y="22"/>
                      </a:lnTo>
                      <a:lnTo>
                        <a:pt x="193" y="16"/>
                      </a:lnTo>
                      <a:lnTo>
                        <a:pt x="188" y="11"/>
                      </a:lnTo>
                      <a:lnTo>
                        <a:pt x="183" y="6"/>
                      </a:lnTo>
                      <a:lnTo>
                        <a:pt x="177" y="3"/>
                      </a:lnTo>
                      <a:lnTo>
                        <a:pt x="170" y="1"/>
                      </a:lnTo>
                      <a:lnTo>
                        <a:pt x="163" y="0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87" name="Freeform 110">
                  <a:extLst>
                    <a:ext uri="{FF2B5EF4-FFF2-40B4-BE49-F238E27FC236}">
                      <a16:creationId xmlns:a16="http://schemas.microsoft.com/office/drawing/2014/main" id="{9EAEE993-0371-B9FA-EC96-04F8C4E69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1550" y="-2447925"/>
                  <a:ext cx="77787" cy="77787"/>
                </a:xfrm>
                <a:custGeom>
                  <a:avLst/>
                  <a:gdLst>
                    <a:gd name="T0" fmla="*/ 310 w 346"/>
                    <a:gd name="T1" fmla="*/ 0 h 345"/>
                    <a:gd name="T2" fmla="*/ 278 w 346"/>
                    <a:gd name="T3" fmla="*/ 2 h 345"/>
                    <a:gd name="T4" fmla="*/ 248 w 346"/>
                    <a:gd name="T5" fmla="*/ 7 h 345"/>
                    <a:gd name="T6" fmla="*/ 218 w 346"/>
                    <a:gd name="T7" fmla="*/ 14 h 345"/>
                    <a:gd name="T8" fmla="*/ 190 w 346"/>
                    <a:gd name="T9" fmla="*/ 24 h 345"/>
                    <a:gd name="T10" fmla="*/ 162 w 346"/>
                    <a:gd name="T11" fmla="*/ 37 h 345"/>
                    <a:gd name="T12" fmla="*/ 137 w 346"/>
                    <a:gd name="T13" fmla="*/ 53 h 345"/>
                    <a:gd name="T14" fmla="*/ 113 w 346"/>
                    <a:gd name="T15" fmla="*/ 71 h 345"/>
                    <a:gd name="T16" fmla="*/ 91 w 346"/>
                    <a:gd name="T17" fmla="*/ 91 h 345"/>
                    <a:gd name="T18" fmla="*/ 72 w 346"/>
                    <a:gd name="T19" fmla="*/ 113 h 345"/>
                    <a:gd name="T20" fmla="*/ 54 w 346"/>
                    <a:gd name="T21" fmla="*/ 137 h 345"/>
                    <a:gd name="T22" fmla="*/ 38 w 346"/>
                    <a:gd name="T23" fmla="*/ 162 h 345"/>
                    <a:gd name="T24" fmla="*/ 24 w 346"/>
                    <a:gd name="T25" fmla="*/ 189 h 345"/>
                    <a:gd name="T26" fmla="*/ 15 w 346"/>
                    <a:gd name="T27" fmla="*/ 218 h 345"/>
                    <a:gd name="T28" fmla="*/ 7 w 346"/>
                    <a:gd name="T29" fmla="*/ 247 h 345"/>
                    <a:gd name="T30" fmla="*/ 3 w 346"/>
                    <a:gd name="T31" fmla="*/ 278 h 345"/>
                    <a:gd name="T32" fmla="*/ 0 w 346"/>
                    <a:gd name="T33" fmla="*/ 309 h 345"/>
                    <a:gd name="T34" fmla="*/ 1 w 346"/>
                    <a:gd name="T35" fmla="*/ 316 h 345"/>
                    <a:gd name="T36" fmla="*/ 7 w 346"/>
                    <a:gd name="T37" fmla="*/ 330 h 345"/>
                    <a:gd name="T38" fmla="*/ 17 w 346"/>
                    <a:gd name="T39" fmla="*/ 339 h 345"/>
                    <a:gd name="T40" fmla="*/ 30 w 346"/>
                    <a:gd name="T41" fmla="*/ 345 h 345"/>
                    <a:gd name="T42" fmla="*/ 37 w 346"/>
                    <a:gd name="T43" fmla="*/ 345 h 345"/>
                    <a:gd name="T44" fmla="*/ 51 w 346"/>
                    <a:gd name="T45" fmla="*/ 343 h 345"/>
                    <a:gd name="T46" fmla="*/ 63 w 346"/>
                    <a:gd name="T47" fmla="*/ 335 h 345"/>
                    <a:gd name="T48" fmla="*/ 70 w 346"/>
                    <a:gd name="T49" fmla="*/ 323 h 345"/>
                    <a:gd name="T50" fmla="*/ 73 w 346"/>
                    <a:gd name="T51" fmla="*/ 309 h 345"/>
                    <a:gd name="T52" fmla="*/ 74 w 346"/>
                    <a:gd name="T53" fmla="*/ 285 h 345"/>
                    <a:gd name="T54" fmla="*/ 84 w 346"/>
                    <a:gd name="T55" fmla="*/ 239 h 345"/>
                    <a:gd name="T56" fmla="*/ 101 w 346"/>
                    <a:gd name="T57" fmla="*/ 196 h 345"/>
                    <a:gd name="T58" fmla="*/ 127 w 346"/>
                    <a:gd name="T59" fmla="*/ 159 h 345"/>
                    <a:gd name="T60" fmla="*/ 159 w 346"/>
                    <a:gd name="T61" fmla="*/ 127 h 345"/>
                    <a:gd name="T62" fmla="*/ 197 w 346"/>
                    <a:gd name="T63" fmla="*/ 101 h 345"/>
                    <a:gd name="T64" fmla="*/ 239 w 346"/>
                    <a:gd name="T65" fmla="*/ 83 h 345"/>
                    <a:gd name="T66" fmla="*/ 285 w 346"/>
                    <a:gd name="T67" fmla="*/ 73 h 345"/>
                    <a:gd name="T68" fmla="*/ 310 w 346"/>
                    <a:gd name="T69" fmla="*/ 72 h 345"/>
                    <a:gd name="T70" fmla="*/ 323 w 346"/>
                    <a:gd name="T71" fmla="*/ 70 h 345"/>
                    <a:gd name="T72" fmla="*/ 335 w 346"/>
                    <a:gd name="T73" fmla="*/ 62 h 345"/>
                    <a:gd name="T74" fmla="*/ 343 w 346"/>
                    <a:gd name="T75" fmla="*/ 50 h 345"/>
                    <a:gd name="T76" fmla="*/ 346 w 346"/>
                    <a:gd name="T77" fmla="*/ 36 h 345"/>
                    <a:gd name="T78" fmla="*/ 345 w 346"/>
                    <a:gd name="T79" fmla="*/ 30 h 345"/>
                    <a:gd name="T80" fmla="*/ 340 w 346"/>
                    <a:gd name="T81" fmla="*/ 16 h 345"/>
                    <a:gd name="T82" fmla="*/ 330 w 346"/>
                    <a:gd name="T83" fmla="*/ 7 h 345"/>
                    <a:gd name="T84" fmla="*/ 317 w 346"/>
                    <a:gd name="T85" fmla="*/ 1 h 345"/>
                    <a:gd name="T86" fmla="*/ 310 w 346"/>
                    <a:gd name="T87" fmla="*/ 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45">
                      <a:moveTo>
                        <a:pt x="310" y="0"/>
                      </a:moveTo>
                      <a:lnTo>
                        <a:pt x="310" y="0"/>
                      </a:lnTo>
                      <a:lnTo>
                        <a:pt x="294" y="1"/>
                      </a:lnTo>
                      <a:lnTo>
                        <a:pt x="278" y="2"/>
                      </a:lnTo>
                      <a:lnTo>
                        <a:pt x="263" y="3"/>
                      </a:lnTo>
                      <a:lnTo>
                        <a:pt x="248" y="7"/>
                      </a:lnTo>
                      <a:lnTo>
                        <a:pt x="232" y="10"/>
                      </a:lnTo>
                      <a:lnTo>
                        <a:pt x="218" y="14"/>
                      </a:lnTo>
                      <a:lnTo>
                        <a:pt x="204" y="19"/>
                      </a:lnTo>
                      <a:lnTo>
                        <a:pt x="190" y="24"/>
                      </a:lnTo>
                      <a:lnTo>
                        <a:pt x="176" y="31"/>
                      </a:lnTo>
                      <a:lnTo>
                        <a:pt x="162" y="37"/>
                      </a:lnTo>
                      <a:lnTo>
                        <a:pt x="149" y="45"/>
                      </a:lnTo>
                      <a:lnTo>
                        <a:pt x="137" y="53"/>
                      </a:lnTo>
                      <a:lnTo>
                        <a:pt x="125" y="61"/>
                      </a:lnTo>
                      <a:lnTo>
                        <a:pt x="113" y="71"/>
                      </a:lnTo>
                      <a:lnTo>
                        <a:pt x="102" y="81"/>
                      </a:lnTo>
                      <a:lnTo>
                        <a:pt x="91" y="91"/>
                      </a:lnTo>
                      <a:lnTo>
                        <a:pt x="81" y="102"/>
                      </a:lnTo>
                      <a:lnTo>
                        <a:pt x="72" y="113"/>
                      </a:lnTo>
                      <a:lnTo>
                        <a:pt x="62" y="125"/>
                      </a:lnTo>
                      <a:lnTo>
                        <a:pt x="54" y="137"/>
                      </a:lnTo>
                      <a:lnTo>
                        <a:pt x="45" y="149"/>
                      </a:lnTo>
                      <a:lnTo>
                        <a:pt x="38" y="162"/>
                      </a:lnTo>
                      <a:lnTo>
                        <a:pt x="31" y="175"/>
                      </a:lnTo>
                      <a:lnTo>
                        <a:pt x="24" y="189"/>
                      </a:lnTo>
                      <a:lnTo>
                        <a:pt x="19" y="203"/>
                      </a:lnTo>
                      <a:lnTo>
                        <a:pt x="15" y="218"/>
                      </a:lnTo>
                      <a:lnTo>
                        <a:pt x="10" y="232"/>
                      </a:lnTo>
                      <a:lnTo>
                        <a:pt x="7" y="247"/>
                      </a:lnTo>
                      <a:lnTo>
                        <a:pt x="5" y="263"/>
                      </a:lnTo>
                      <a:lnTo>
                        <a:pt x="3" y="278"/>
                      </a:lnTo>
                      <a:lnTo>
                        <a:pt x="1" y="293"/>
                      </a:lnTo>
                      <a:lnTo>
                        <a:pt x="0" y="309"/>
                      </a:lnTo>
                      <a:lnTo>
                        <a:pt x="0" y="309"/>
                      </a:lnTo>
                      <a:lnTo>
                        <a:pt x="1" y="316"/>
                      </a:lnTo>
                      <a:lnTo>
                        <a:pt x="4" y="323"/>
                      </a:lnTo>
                      <a:lnTo>
                        <a:pt x="7" y="330"/>
                      </a:lnTo>
                      <a:lnTo>
                        <a:pt x="11" y="335"/>
                      </a:lnTo>
                      <a:lnTo>
                        <a:pt x="17" y="339"/>
                      </a:lnTo>
                      <a:lnTo>
                        <a:pt x="22" y="343"/>
                      </a:lnTo>
                      <a:lnTo>
                        <a:pt x="30" y="345"/>
                      </a:lnTo>
                      <a:lnTo>
                        <a:pt x="37" y="345"/>
                      </a:lnTo>
                      <a:lnTo>
                        <a:pt x="37" y="345"/>
                      </a:lnTo>
                      <a:lnTo>
                        <a:pt x="44" y="345"/>
                      </a:lnTo>
                      <a:lnTo>
                        <a:pt x="51" y="343"/>
                      </a:lnTo>
                      <a:lnTo>
                        <a:pt x="57" y="339"/>
                      </a:lnTo>
                      <a:lnTo>
                        <a:pt x="63" y="335"/>
                      </a:lnTo>
                      <a:lnTo>
                        <a:pt x="67" y="330"/>
                      </a:lnTo>
                      <a:lnTo>
                        <a:pt x="70" y="323"/>
                      </a:lnTo>
                      <a:lnTo>
                        <a:pt x="73" y="316"/>
                      </a:lnTo>
                      <a:lnTo>
                        <a:pt x="73" y="309"/>
                      </a:lnTo>
                      <a:lnTo>
                        <a:pt x="73" y="309"/>
                      </a:lnTo>
                      <a:lnTo>
                        <a:pt x="74" y="285"/>
                      </a:lnTo>
                      <a:lnTo>
                        <a:pt x="78" y="262"/>
                      </a:lnTo>
                      <a:lnTo>
                        <a:pt x="84" y="239"/>
                      </a:lnTo>
                      <a:lnTo>
                        <a:pt x="91" y="217"/>
                      </a:lnTo>
                      <a:lnTo>
                        <a:pt x="101" y="196"/>
                      </a:lnTo>
                      <a:lnTo>
                        <a:pt x="113" y="177"/>
                      </a:lnTo>
                      <a:lnTo>
                        <a:pt x="127" y="159"/>
                      </a:lnTo>
                      <a:lnTo>
                        <a:pt x="143" y="142"/>
                      </a:lnTo>
                      <a:lnTo>
                        <a:pt x="159" y="127"/>
                      </a:lnTo>
                      <a:lnTo>
                        <a:pt x="178" y="113"/>
                      </a:lnTo>
                      <a:lnTo>
                        <a:pt x="197" y="101"/>
                      </a:lnTo>
                      <a:lnTo>
                        <a:pt x="217" y="91"/>
                      </a:lnTo>
                      <a:lnTo>
                        <a:pt x="239" y="83"/>
                      </a:lnTo>
                      <a:lnTo>
                        <a:pt x="262" y="78"/>
                      </a:lnTo>
                      <a:lnTo>
                        <a:pt x="285" y="73"/>
                      </a:lnTo>
                      <a:lnTo>
                        <a:pt x="310" y="72"/>
                      </a:lnTo>
                      <a:lnTo>
                        <a:pt x="310" y="72"/>
                      </a:lnTo>
                      <a:lnTo>
                        <a:pt x="317" y="72"/>
                      </a:lnTo>
                      <a:lnTo>
                        <a:pt x="323" y="70"/>
                      </a:lnTo>
                      <a:lnTo>
                        <a:pt x="330" y="67"/>
                      </a:lnTo>
                      <a:lnTo>
                        <a:pt x="335" y="62"/>
                      </a:lnTo>
                      <a:lnTo>
                        <a:pt x="340" y="57"/>
                      </a:lnTo>
                      <a:lnTo>
                        <a:pt x="343" y="50"/>
                      </a:lnTo>
                      <a:lnTo>
                        <a:pt x="345" y="44"/>
                      </a:lnTo>
                      <a:lnTo>
                        <a:pt x="346" y="36"/>
                      </a:lnTo>
                      <a:lnTo>
                        <a:pt x="346" y="36"/>
                      </a:lnTo>
                      <a:lnTo>
                        <a:pt x="345" y="30"/>
                      </a:lnTo>
                      <a:lnTo>
                        <a:pt x="343" y="22"/>
                      </a:lnTo>
                      <a:lnTo>
                        <a:pt x="340" y="16"/>
                      </a:lnTo>
                      <a:lnTo>
                        <a:pt x="335" y="11"/>
                      </a:lnTo>
                      <a:lnTo>
                        <a:pt x="330" y="7"/>
                      </a:lnTo>
                      <a:lnTo>
                        <a:pt x="323" y="3"/>
                      </a:lnTo>
                      <a:lnTo>
                        <a:pt x="317" y="1"/>
                      </a:lnTo>
                      <a:lnTo>
                        <a:pt x="310" y="0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88" name="Freeform 111">
                  <a:extLst>
                    <a:ext uri="{FF2B5EF4-FFF2-40B4-BE49-F238E27FC236}">
                      <a16:creationId xmlns:a16="http://schemas.microsoft.com/office/drawing/2014/main" id="{4568A428-CC36-1C8B-0F4F-CC48E868C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9800" y="-2479675"/>
                  <a:ext cx="112712" cy="112712"/>
                </a:xfrm>
                <a:custGeom>
                  <a:avLst/>
                  <a:gdLst>
                    <a:gd name="T0" fmla="*/ 37 w 498"/>
                    <a:gd name="T1" fmla="*/ 498 h 498"/>
                    <a:gd name="T2" fmla="*/ 50 w 498"/>
                    <a:gd name="T3" fmla="*/ 496 h 498"/>
                    <a:gd name="T4" fmla="*/ 62 w 498"/>
                    <a:gd name="T5" fmla="*/ 488 h 498"/>
                    <a:gd name="T6" fmla="*/ 69 w 498"/>
                    <a:gd name="T7" fmla="*/ 476 h 498"/>
                    <a:gd name="T8" fmla="*/ 73 w 498"/>
                    <a:gd name="T9" fmla="*/ 462 h 498"/>
                    <a:gd name="T10" fmla="*/ 73 w 498"/>
                    <a:gd name="T11" fmla="*/ 442 h 498"/>
                    <a:gd name="T12" fmla="*/ 77 w 498"/>
                    <a:gd name="T13" fmla="*/ 403 h 498"/>
                    <a:gd name="T14" fmla="*/ 85 w 498"/>
                    <a:gd name="T15" fmla="*/ 365 h 498"/>
                    <a:gd name="T16" fmla="*/ 96 w 498"/>
                    <a:gd name="T17" fmla="*/ 328 h 498"/>
                    <a:gd name="T18" fmla="*/ 111 w 498"/>
                    <a:gd name="T19" fmla="*/ 293 h 498"/>
                    <a:gd name="T20" fmla="*/ 128 w 498"/>
                    <a:gd name="T21" fmla="*/ 259 h 498"/>
                    <a:gd name="T22" fmla="*/ 150 w 498"/>
                    <a:gd name="T23" fmla="*/ 229 h 498"/>
                    <a:gd name="T24" fmla="*/ 173 w 498"/>
                    <a:gd name="T25" fmla="*/ 200 h 498"/>
                    <a:gd name="T26" fmla="*/ 201 w 498"/>
                    <a:gd name="T27" fmla="*/ 173 h 498"/>
                    <a:gd name="T28" fmla="*/ 229 w 498"/>
                    <a:gd name="T29" fmla="*/ 150 h 498"/>
                    <a:gd name="T30" fmla="*/ 261 w 498"/>
                    <a:gd name="T31" fmla="*/ 128 h 498"/>
                    <a:gd name="T32" fmla="*/ 294 w 498"/>
                    <a:gd name="T33" fmla="*/ 111 h 498"/>
                    <a:gd name="T34" fmla="*/ 329 w 498"/>
                    <a:gd name="T35" fmla="*/ 95 h 498"/>
                    <a:gd name="T36" fmla="*/ 365 w 498"/>
                    <a:gd name="T37" fmla="*/ 84 h 498"/>
                    <a:gd name="T38" fmla="*/ 403 w 498"/>
                    <a:gd name="T39" fmla="*/ 77 h 498"/>
                    <a:gd name="T40" fmla="*/ 443 w 498"/>
                    <a:gd name="T41" fmla="*/ 72 h 498"/>
                    <a:gd name="T42" fmla="*/ 462 w 498"/>
                    <a:gd name="T43" fmla="*/ 72 h 498"/>
                    <a:gd name="T44" fmla="*/ 476 w 498"/>
                    <a:gd name="T45" fmla="*/ 69 h 498"/>
                    <a:gd name="T46" fmla="*/ 489 w 498"/>
                    <a:gd name="T47" fmla="*/ 61 h 498"/>
                    <a:gd name="T48" fmla="*/ 496 w 498"/>
                    <a:gd name="T49" fmla="*/ 49 h 498"/>
                    <a:gd name="T50" fmla="*/ 498 w 498"/>
                    <a:gd name="T51" fmla="*/ 36 h 498"/>
                    <a:gd name="T52" fmla="*/ 498 w 498"/>
                    <a:gd name="T53" fmla="*/ 28 h 498"/>
                    <a:gd name="T54" fmla="*/ 493 w 498"/>
                    <a:gd name="T55" fmla="*/ 15 h 498"/>
                    <a:gd name="T56" fmla="*/ 483 w 498"/>
                    <a:gd name="T57" fmla="*/ 5 h 498"/>
                    <a:gd name="T58" fmla="*/ 470 w 498"/>
                    <a:gd name="T59" fmla="*/ 0 h 498"/>
                    <a:gd name="T60" fmla="*/ 462 w 498"/>
                    <a:gd name="T61" fmla="*/ 0 h 498"/>
                    <a:gd name="T62" fmla="*/ 415 w 498"/>
                    <a:gd name="T63" fmla="*/ 2 h 498"/>
                    <a:gd name="T64" fmla="*/ 369 w 498"/>
                    <a:gd name="T65" fmla="*/ 9 h 498"/>
                    <a:gd name="T66" fmla="*/ 325 w 498"/>
                    <a:gd name="T67" fmla="*/ 21 h 498"/>
                    <a:gd name="T68" fmla="*/ 283 w 498"/>
                    <a:gd name="T69" fmla="*/ 36 h 498"/>
                    <a:gd name="T70" fmla="*/ 242 w 498"/>
                    <a:gd name="T71" fmla="*/ 56 h 498"/>
                    <a:gd name="T72" fmla="*/ 204 w 498"/>
                    <a:gd name="T73" fmla="*/ 79 h 498"/>
                    <a:gd name="T74" fmla="*/ 169 w 498"/>
                    <a:gd name="T75" fmla="*/ 105 h 498"/>
                    <a:gd name="T76" fmla="*/ 136 w 498"/>
                    <a:gd name="T77" fmla="*/ 136 h 498"/>
                    <a:gd name="T78" fmla="*/ 105 w 498"/>
                    <a:gd name="T79" fmla="*/ 169 h 498"/>
                    <a:gd name="T80" fmla="*/ 79 w 498"/>
                    <a:gd name="T81" fmla="*/ 204 h 498"/>
                    <a:gd name="T82" fmla="*/ 56 w 498"/>
                    <a:gd name="T83" fmla="*/ 242 h 498"/>
                    <a:gd name="T84" fmla="*/ 37 w 498"/>
                    <a:gd name="T85" fmla="*/ 282 h 498"/>
                    <a:gd name="T86" fmla="*/ 21 w 498"/>
                    <a:gd name="T87" fmla="*/ 325 h 498"/>
                    <a:gd name="T88" fmla="*/ 9 w 498"/>
                    <a:gd name="T89" fmla="*/ 369 h 498"/>
                    <a:gd name="T90" fmla="*/ 3 w 498"/>
                    <a:gd name="T91" fmla="*/ 415 h 498"/>
                    <a:gd name="T92" fmla="*/ 0 w 498"/>
                    <a:gd name="T93" fmla="*/ 462 h 498"/>
                    <a:gd name="T94" fmla="*/ 0 w 498"/>
                    <a:gd name="T95" fmla="*/ 470 h 498"/>
                    <a:gd name="T96" fmla="*/ 6 w 498"/>
                    <a:gd name="T97" fmla="*/ 483 h 498"/>
                    <a:gd name="T98" fmla="*/ 16 w 498"/>
                    <a:gd name="T99" fmla="*/ 493 h 498"/>
                    <a:gd name="T100" fmla="*/ 29 w 498"/>
                    <a:gd name="T101" fmla="*/ 498 h 498"/>
                    <a:gd name="T102" fmla="*/ 37 w 498"/>
                    <a:gd name="T103" fmla="*/ 498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8" h="498">
                      <a:moveTo>
                        <a:pt x="37" y="498"/>
                      </a:moveTo>
                      <a:lnTo>
                        <a:pt x="37" y="498"/>
                      </a:lnTo>
                      <a:lnTo>
                        <a:pt x="43" y="498"/>
                      </a:lnTo>
                      <a:lnTo>
                        <a:pt x="50" y="496"/>
                      </a:lnTo>
                      <a:lnTo>
                        <a:pt x="56" y="493"/>
                      </a:lnTo>
                      <a:lnTo>
                        <a:pt x="62" y="488"/>
                      </a:lnTo>
                      <a:lnTo>
                        <a:pt x="66" y="483"/>
                      </a:lnTo>
                      <a:lnTo>
                        <a:pt x="69" y="476"/>
                      </a:lnTo>
                      <a:lnTo>
                        <a:pt x="72" y="470"/>
                      </a:lnTo>
                      <a:lnTo>
                        <a:pt x="73" y="462"/>
                      </a:lnTo>
                      <a:lnTo>
                        <a:pt x="73" y="462"/>
                      </a:lnTo>
                      <a:lnTo>
                        <a:pt x="73" y="442"/>
                      </a:lnTo>
                      <a:lnTo>
                        <a:pt x="74" y="423"/>
                      </a:lnTo>
                      <a:lnTo>
                        <a:pt x="77" y="403"/>
                      </a:lnTo>
                      <a:lnTo>
                        <a:pt x="80" y="384"/>
                      </a:lnTo>
                      <a:lnTo>
                        <a:pt x="85" y="365"/>
                      </a:lnTo>
                      <a:lnTo>
                        <a:pt x="90" y="346"/>
                      </a:lnTo>
                      <a:lnTo>
                        <a:pt x="96" y="328"/>
                      </a:lnTo>
                      <a:lnTo>
                        <a:pt x="103" y="311"/>
                      </a:lnTo>
                      <a:lnTo>
                        <a:pt x="111" y="293"/>
                      </a:lnTo>
                      <a:lnTo>
                        <a:pt x="120" y="276"/>
                      </a:lnTo>
                      <a:lnTo>
                        <a:pt x="128" y="259"/>
                      </a:lnTo>
                      <a:lnTo>
                        <a:pt x="139" y="244"/>
                      </a:lnTo>
                      <a:lnTo>
                        <a:pt x="150" y="229"/>
                      </a:lnTo>
                      <a:lnTo>
                        <a:pt x="161" y="215"/>
                      </a:lnTo>
                      <a:lnTo>
                        <a:pt x="173" y="200"/>
                      </a:lnTo>
                      <a:lnTo>
                        <a:pt x="186" y="186"/>
                      </a:lnTo>
                      <a:lnTo>
                        <a:pt x="201" y="173"/>
                      </a:lnTo>
                      <a:lnTo>
                        <a:pt x="215" y="161"/>
                      </a:lnTo>
                      <a:lnTo>
                        <a:pt x="229" y="150"/>
                      </a:lnTo>
                      <a:lnTo>
                        <a:pt x="244" y="139"/>
                      </a:lnTo>
                      <a:lnTo>
                        <a:pt x="261" y="128"/>
                      </a:lnTo>
                      <a:lnTo>
                        <a:pt x="276" y="119"/>
                      </a:lnTo>
                      <a:lnTo>
                        <a:pt x="294" y="111"/>
                      </a:lnTo>
                      <a:lnTo>
                        <a:pt x="311" y="103"/>
                      </a:lnTo>
                      <a:lnTo>
                        <a:pt x="329" y="95"/>
                      </a:lnTo>
                      <a:lnTo>
                        <a:pt x="346" y="90"/>
                      </a:lnTo>
                      <a:lnTo>
                        <a:pt x="365" y="84"/>
                      </a:lnTo>
                      <a:lnTo>
                        <a:pt x="385" y="80"/>
                      </a:lnTo>
                      <a:lnTo>
                        <a:pt x="403" y="77"/>
                      </a:lnTo>
                      <a:lnTo>
                        <a:pt x="423" y="73"/>
                      </a:lnTo>
                      <a:lnTo>
                        <a:pt x="443" y="72"/>
                      </a:lnTo>
                      <a:lnTo>
                        <a:pt x="462" y="72"/>
                      </a:lnTo>
                      <a:lnTo>
                        <a:pt x="462" y="72"/>
                      </a:lnTo>
                      <a:lnTo>
                        <a:pt x="470" y="71"/>
                      </a:lnTo>
                      <a:lnTo>
                        <a:pt x="476" y="69"/>
                      </a:lnTo>
                      <a:lnTo>
                        <a:pt x="483" y="66"/>
                      </a:lnTo>
                      <a:lnTo>
                        <a:pt x="489" y="61"/>
                      </a:lnTo>
                      <a:lnTo>
                        <a:pt x="493" y="56"/>
                      </a:lnTo>
                      <a:lnTo>
                        <a:pt x="496" y="49"/>
                      </a:lnTo>
                      <a:lnTo>
                        <a:pt x="498" y="43"/>
                      </a:lnTo>
                      <a:lnTo>
                        <a:pt x="498" y="36"/>
                      </a:lnTo>
                      <a:lnTo>
                        <a:pt x="498" y="36"/>
                      </a:lnTo>
                      <a:lnTo>
                        <a:pt x="498" y="28"/>
                      </a:lnTo>
                      <a:lnTo>
                        <a:pt x="496" y="22"/>
                      </a:lnTo>
                      <a:lnTo>
                        <a:pt x="493" y="15"/>
                      </a:lnTo>
                      <a:lnTo>
                        <a:pt x="489" y="10"/>
                      </a:lnTo>
                      <a:lnTo>
                        <a:pt x="483" y="5"/>
                      </a:lnTo>
                      <a:lnTo>
                        <a:pt x="476" y="2"/>
                      </a:lnTo>
                      <a:lnTo>
                        <a:pt x="470" y="0"/>
                      </a:lnTo>
                      <a:lnTo>
                        <a:pt x="462" y="0"/>
                      </a:lnTo>
                      <a:lnTo>
                        <a:pt x="462" y="0"/>
                      </a:lnTo>
                      <a:lnTo>
                        <a:pt x="439" y="0"/>
                      </a:lnTo>
                      <a:lnTo>
                        <a:pt x="415" y="2"/>
                      </a:lnTo>
                      <a:lnTo>
                        <a:pt x="392" y="4"/>
                      </a:lnTo>
                      <a:lnTo>
                        <a:pt x="369" y="9"/>
                      </a:lnTo>
                      <a:lnTo>
                        <a:pt x="347" y="14"/>
                      </a:lnTo>
                      <a:lnTo>
                        <a:pt x="325" y="21"/>
                      </a:lnTo>
                      <a:lnTo>
                        <a:pt x="304" y="27"/>
                      </a:lnTo>
                      <a:lnTo>
                        <a:pt x="283" y="36"/>
                      </a:lnTo>
                      <a:lnTo>
                        <a:pt x="262" y="45"/>
                      </a:lnTo>
                      <a:lnTo>
                        <a:pt x="242" y="56"/>
                      </a:lnTo>
                      <a:lnTo>
                        <a:pt x="223" y="67"/>
                      </a:lnTo>
                      <a:lnTo>
                        <a:pt x="204" y="79"/>
                      </a:lnTo>
                      <a:lnTo>
                        <a:pt x="186" y="92"/>
                      </a:lnTo>
                      <a:lnTo>
                        <a:pt x="169" y="105"/>
                      </a:lnTo>
                      <a:lnTo>
                        <a:pt x="151" y="119"/>
                      </a:lnTo>
                      <a:lnTo>
                        <a:pt x="136" y="136"/>
                      </a:lnTo>
                      <a:lnTo>
                        <a:pt x="121" y="151"/>
                      </a:lnTo>
                      <a:lnTo>
                        <a:pt x="105" y="169"/>
                      </a:lnTo>
                      <a:lnTo>
                        <a:pt x="92" y="186"/>
                      </a:lnTo>
                      <a:lnTo>
                        <a:pt x="79" y="204"/>
                      </a:lnTo>
                      <a:lnTo>
                        <a:pt x="67" y="222"/>
                      </a:lnTo>
                      <a:lnTo>
                        <a:pt x="56" y="242"/>
                      </a:lnTo>
                      <a:lnTo>
                        <a:pt x="45" y="262"/>
                      </a:lnTo>
                      <a:lnTo>
                        <a:pt x="37" y="282"/>
                      </a:lnTo>
                      <a:lnTo>
                        <a:pt x="28" y="303"/>
                      </a:lnTo>
                      <a:lnTo>
                        <a:pt x="21" y="325"/>
                      </a:lnTo>
                      <a:lnTo>
                        <a:pt x="15" y="347"/>
                      </a:lnTo>
                      <a:lnTo>
                        <a:pt x="9" y="369"/>
                      </a:lnTo>
                      <a:lnTo>
                        <a:pt x="5" y="392"/>
                      </a:lnTo>
                      <a:lnTo>
                        <a:pt x="3" y="415"/>
                      </a:lnTo>
                      <a:lnTo>
                        <a:pt x="0" y="439"/>
                      </a:lnTo>
                      <a:lnTo>
                        <a:pt x="0" y="462"/>
                      </a:lnTo>
                      <a:lnTo>
                        <a:pt x="0" y="462"/>
                      </a:lnTo>
                      <a:lnTo>
                        <a:pt x="0" y="470"/>
                      </a:lnTo>
                      <a:lnTo>
                        <a:pt x="3" y="476"/>
                      </a:lnTo>
                      <a:lnTo>
                        <a:pt x="6" y="483"/>
                      </a:lnTo>
                      <a:lnTo>
                        <a:pt x="10" y="488"/>
                      </a:lnTo>
                      <a:lnTo>
                        <a:pt x="16" y="493"/>
                      </a:lnTo>
                      <a:lnTo>
                        <a:pt x="22" y="496"/>
                      </a:lnTo>
                      <a:lnTo>
                        <a:pt x="29" y="498"/>
                      </a:lnTo>
                      <a:lnTo>
                        <a:pt x="37" y="498"/>
                      </a:lnTo>
                      <a:lnTo>
                        <a:pt x="37" y="4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89" name="Freeform 112">
                  <a:extLst>
                    <a:ext uri="{FF2B5EF4-FFF2-40B4-BE49-F238E27FC236}">
                      <a16:creationId xmlns:a16="http://schemas.microsoft.com/office/drawing/2014/main" id="{27AF2086-4A7D-511E-99C5-47739F596E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5675" y="-2387600"/>
                  <a:ext cx="539750" cy="881062"/>
                </a:xfrm>
                <a:custGeom>
                  <a:avLst/>
                  <a:gdLst>
                    <a:gd name="T0" fmla="*/ 2300 w 2383"/>
                    <a:gd name="T1" fmla="*/ 6 h 3882"/>
                    <a:gd name="T2" fmla="*/ 2268 w 2383"/>
                    <a:gd name="T3" fmla="*/ 38 h 3882"/>
                    <a:gd name="T4" fmla="*/ 2096 w 2383"/>
                    <a:gd name="T5" fmla="*/ 373 h 3882"/>
                    <a:gd name="T6" fmla="*/ 2093 w 2383"/>
                    <a:gd name="T7" fmla="*/ 99 h 3882"/>
                    <a:gd name="T8" fmla="*/ 2075 w 2383"/>
                    <a:gd name="T9" fmla="*/ 56 h 3882"/>
                    <a:gd name="T10" fmla="*/ 2043 w 2383"/>
                    <a:gd name="T11" fmla="*/ 23 h 3882"/>
                    <a:gd name="T12" fmla="*/ 2000 w 2383"/>
                    <a:gd name="T13" fmla="*/ 6 h 3882"/>
                    <a:gd name="T14" fmla="*/ 453 w 2383"/>
                    <a:gd name="T15" fmla="*/ 4 h 3882"/>
                    <a:gd name="T16" fmla="*/ 407 w 2383"/>
                    <a:gd name="T17" fmla="*/ 12 h 3882"/>
                    <a:gd name="T18" fmla="*/ 369 w 2383"/>
                    <a:gd name="T19" fmla="*/ 39 h 3882"/>
                    <a:gd name="T20" fmla="*/ 343 w 2383"/>
                    <a:gd name="T21" fmla="*/ 77 h 3882"/>
                    <a:gd name="T22" fmla="*/ 333 w 2383"/>
                    <a:gd name="T23" fmla="*/ 124 h 3882"/>
                    <a:gd name="T24" fmla="*/ 336 w 2383"/>
                    <a:gd name="T25" fmla="*/ 1191 h 3882"/>
                    <a:gd name="T26" fmla="*/ 354 w 2383"/>
                    <a:gd name="T27" fmla="*/ 1234 h 3882"/>
                    <a:gd name="T28" fmla="*/ 387 w 2383"/>
                    <a:gd name="T29" fmla="*/ 1267 h 3882"/>
                    <a:gd name="T30" fmla="*/ 429 w 2383"/>
                    <a:gd name="T31" fmla="*/ 1284 h 3882"/>
                    <a:gd name="T32" fmla="*/ 1976 w 2383"/>
                    <a:gd name="T33" fmla="*/ 1287 h 3882"/>
                    <a:gd name="T34" fmla="*/ 2022 w 2383"/>
                    <a:gd name="T35" fmla="*/ 1278 h 3882"/>
                    <a:gd name="T36" fmla="*/ 2060 w 2383"/>
                    <a:gd name="T37" fmla="*/ 1252 h 3882"/>
                    <a:gd name="T38" fmla="*/ 2086 w 2383"/>
                    <a:gd name="T39" fmla="*/ 1213 h 3882"/>
                    <a:gd name="T40" fmla="*/ 2096 w 2383"/>
                    <a:gd name="T41" fmla="*/ 1166 h 3882"/>
                    <a:gd name="T42" fmla="*/ 1831 w 2383"/>
                    <a:gd name="T43" fmla="*/ 2310 h 3882"/>
                    <a:gd name="T44" fmla="*/ 2091 w 2383"/>
                    <a:gd name="T45" fmla="*/ 1587 h 3882"/>
                    <a:gd name="T46" fmla="*/ 2094 w 2383"/>
                    <a:gd name="T47" fmla="*/ 1558 h 3882"/>
                    <a:gd name="T48" fmla="*/ 2083 w 2383"/>
                    <a:gd name="T49" fmla="*/ 1532 h 3882"/>
                    <a:gd name="T50" fmla="*/ 2068 w 2383"/>
                    <a:gd name="T51" fmla="*/ 1516 h 3882"/>
                    <a:gd name="T52" fmla="*/ 2042 w 2383"/>
                    <a:gd name="T53" fmla="*/ 1507 h 3882"/>
                    <a:gd name="T54" fmla="*/ 1155 w 2383"/>
                    <a:gd name="T55" fmla="*/ 1507 h 3882"/>
                    <a:gd name="T56" fmla="*/ 1123 w 2383"/>
                    <a:gd name="T57" fmla="*/ 1523 h 3882"/>
                    <a:gd name="T58" fmla="*/ 847 w 2383"/>
                    <a:gd name="T59" fmla="*/ 2268 h 3882"/>
                    <a:gd name="T60" fmla="*/ 845 w 2383"/>
                    <a:gd name="T61" fmla="*/ 2299 h 3882"/>
                    <a:gd name="T62" fmla="*/ 91 w 2383"/>
                    <a:gd name="T63" fmla="*/ 2310 h 3882"/>
                    <a:gd name="T64" fmla="*/ 53 w 2383"/>
                    <a:gd name="T65" fmla="*/ 2322 h 3882"/>
                    <a:gd name="T66" fmla="*/ 23 w 2383"/>
                    <a:gd name="T67" fmla="*/ 2346 h 3882"/>
                    <a:gd name="T68" fmla="*/ 5 w 2383"/>
                    <a:gd name="T69" fmla="*/ 2380 h 3882"/>
                    <a:gd name="T70" fmla="*/ 0 w 2383"/>
                    <a:gd name="T71" fmla="*/ 3815 h 3882"/>
                    <a:gd name="T72" fmla="*/ 10 w 2383"/>
                    <a:gd name="T73" fmla="*/ 3849 h 3882"/>
                    <a:gd name="T74" fmla="*/ 48 w 2383"/>
                    <a:gd name="T75" fmla="*/ 3874 h 3882"/>
                    <a:gd name="T76" fmla="*/ 84 w 2383"/>
                    <a:gd name="T77" fmla="*/ 3871 h 3882"/>
                    <a:gd name="T78" fmla="*/ 116 w 2383"/>
                    <a:gd name="T79" fmla="*/ 3839 h 3882"/>
                    <a:gd name="T80" fmla="*/ 2263 w 2383"/>
                    <a:gd name="T81" fmla="*/ 2853 h 3882"/>
                    <a:gd name="T82" fmla="*/ 2268 w 2383"/>
                    <a:gd name="T83" fmla="*/ 3845 h 3882"/>
                    <a:gd name="T84" fmla="*/ 2300 w 2383"/>
                    <a:gd name="T85" fmla="*/ 3877 h 3882"/>
                    <a:gd name="T86" fmla="*/ 2335 w 2383"/>
                    <a:gd name="T87" fmla="*/ 3880 h 3882"/>
                    <a:gd name="T88" fmla="*/ 2373 w 2383"/>
                    <a:gd name="T89" fmla="*/ 3855 h 3882"/>
                    <a:gd name="T90" fmla="*/ 2383 w 2383"/>
                    <a:gd name="T91" fmla="*/ 61 h 3882"/>
                    <a:gd name="T92" fmla="*/ 2373 w 2383"/>
                    <a:gd name="T93" fmla="*/ 28 h 3882"/>
                    <a:gd name="T94" fmla="*/ 2335 w 2383"/>
                    <a:gd name="T95" fmla="*/ 1 h 3882"/>
                    <a:gd name="T96" fmla="*/ 453 w 2383"/>
                    <a:gd name="T97" fmla="*/ 1166 h 3882"/>
                    <a:gd name="T98" fmla="*/ 1206 w 2383"/>
                    <a:gd name="T99" fmla="*/ 1627 h 3882"/>
                    <a:gd name="T100" fmla="*/ 1206 w 2383"/>
                    <a:gd name="T101" fmla="*/ 1627 h 3882"/>
                    <a:gd name="T102" fmla="*/ 2263 w 2383"/>
                    <a:gd name="T103" fmla="*/ 2733 h 38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83" h="3882">
                      <a:moveTo>
                        <a:pt x="2323" y="0"/>
                      </a:moveTo>
                      <a:lnTo>
                        <a:pt x="2323" y="0"/>
                      </a:lnTo>
                      <a:lnTo>
                        <a:pt x="2311" y="1"/>
                      </a:lnTo>
                      <a:lnTo>
                        <a:pt x="2300" y="6"/>
                      </a:lnTo>
                      <a:lnTo>
                        <a:pt x="2290" y="11"/>
                      </a:lnTo>
                      <a:lnTo>
                        <a:pt x="2280" y="18"/>
                      </a:lnTo>
                      <a:lnTo>
                        <a:pt x="2274" y="28"/>
                      </a:lnTo>
                      <a:lnTo>
                        <a:pt x="2268" y="38"/>
                      </a:lnTo>
                      <a:lnTo>
                        <a:pt x="2264" y="49"/>
                      </a:lnTo>
                      <a:lnTo>
                        <a:pt x="2263" y="61"/>
                      </a:lnTo>
                      <a:lnTo>
                        <a:pt x="2263" y="373"/>
                      </a:lnTo>
                      <a:lnTo>
                        <a:pt x="2096" y="373"/>
                      </a:lnTo>
                      <a:lnTo>
                        <a:pt x="2096" y="124"/>
                      </a:lnTo>
                      <a:lnTo>
                        <a:pt x="2096" y="124"/>
                      </a:lnTo>
                      <a:lnTo>
                        <a:pt x="2095" y="111"/>
                      </a:lnTo>
                      <a:lnTo>
                        <a:pt x="2093" y="99"/>
                      </a:lnTo>
                      <a:lnTo>
                        <a:pt x="2091" y="88"/>
                      </a:lnTo>
                      <a:lnTo>
                        <a:pt x="2086" y="77"/>
                      </a:lnTo>
                      <a:lnTo>
                        <a:pt x="2081" y="66"/>
                      </a:lnTo>
                      <a:lnTo>
                        <a:pt x="2075" y="56"/>
                      </a:lnTo>
                      <a:lnTo>
                        <a:pt x="2068" y="47"/>
                      </a:lnTo>
                      <a:lnTo>
                        <a:pt x="2060" y="39"/>
                      </a:lnTo>
                      <a:lnTo>
                        <a:pt x="2052" y="31"/>
                      </a:lnTo>
                      <a:lnTo>
                        <a:pt x="2043" y="23"/>
                      </a:lnTo>
                      <a:lnTo>
                        <a:pt x="2033" y="18"/>
                      </a:lnTo>
                      <a:lnTo>
                        <a:pt x="2022" y="12"/>
                      </a:lnTo>
                      <a:lnTo>
                        <a:pt x="2011" y="9"/>
                      </a:lnTo>
                      <a:lnTo>
                        <a:pt x="2000" y="6"/>
                      </a:lnTo>
                      <a:lnTo>
                        <a:pt x="1988" y="4"/>
                      </a:lnTo>
                      <a:lnTo>
                        <a:pt x="1976" y="4"/>
                      </a:lnTo>
                      <a:lnTo>
                        <a:pt x="453" y="4"/>
                      </a:lnTo>
                      <a:lnTo>
                        <a:pt x="453" y="4"/>
                      </a:lnTo>
                      <a:lnTo>
                        <a:pt x="441" y="4"/>
                      </a:lnTo>
                      <a:lnTo>
                        <a:pt x="429" y="6"/>
                      </a:lnTo>
                      <a:lnTo>
                        <a:pt x="418" y="9"/>
                      </a:lnTo>
                      <a:lnTo>
                        <a:pt x="407" y="12"/>
                      </a:lnTo>
                      <a:lnTo>
                        <a:pt x="397" y="18"/>
                      </a:lnTo>
                      <a:lnTo>
                        <a:pt x="387" y="23"/>
                      </a:lnTo>
                      <a:lnTo>
                        <a:pt x="377" y="31"/>
                      </a:lnTo>
                      <a:lnTo>
                        <a:pt x="369" y="39"/>
                      </a:lnTo>
                      <a:lnTo>
                        <a:pt x="362" y="47"/>
                      </a:lnTo>
                      <a:lnTo>
                        <a:pt x="354" y="56"/>
                      </a:lnTo>
                      <a:lnTo>
                        <a:pt x="348" y="66"/>
                      </a:lnTo>
                      <a:lnTo>
                        <a:pt x="343" y="77"/>
                      </a:lnTo>
                      <a:lnTo>
                        <a:pt x="339" y="88"/>
                      </a:lnTo>
                      <a:lnTo>
                        <a:pt x="336" y="99"/>
                      </a:lnTo>
                      <a:lnTo>
                        <a:pt x="334" y="111"/>
                      </a:lnTo>
                      <a:lnTo>
                        <a:pt x="333" y="124"/>
                      </a:lnTo>
                      <a:lnTo>
                        <a:pt x="333" y="1166"/>
                      </a:lnTo>
                      <a:lnTo>
                        <a:pt x="333" y="1166"/>
                      </a:lnTo>
                      <a:lnTo>
                        <a:pt x="334" y="1179"/>
                      </a:lnTo>
                      <a:lnTo>
                        <a:pt x="336" y="1191"/>
                      </a:lnTo>
                      <a:lnTo>
                        <a:pt x="339" y="1202"/>
                      </a:lnTo>
                      <a:lnTo>
                        <a:pt x="343" y="1213"/>
                      </a:lnTo>
                      <a:lnTo>
                        <a:pt x="348" y="1224"/>
                      </a:lnTo>
                      <a:lnTo>
                        <a:pt x="354" y="1234"/>
                      </a:lnTo>
                      <a:lnTo>
                        <a:pt x="362" y="1243"/>
                      </a:lnTo>
                      <a:lnTo>
                        <a:pt x="369" y="1252"/>
                      </a:lnTo>
                      <a:lnTo>
                        <a:pt x="377" y="1259"/>
                      </a:lnTo>
                      <a:lnTo>
                        <a:pt x="387" y="1267"/>
                      </a:lnTo>
                      <a:lnTo>
                        <a:pt x="397" y="1272"/>
                      </a:lnTo>
                      <a:lnTo>
                        <a:pt x="407" y="1278"/>
                      </a:lnTo>
                      <a:lnTo>
                        <a:pt x="418" y="1281"/>
                      </a:lnTo>
                      <a:lnTo>
                        <a:pt x="429" y="1284"/>
                      </a:lnTo>
                      <a:lnTo>
                        <a:pt x="441" y="1287"/>
                      </a:lnTo>
                      <a:lnTo>
                        <a:pt x="453" y="1287"/>
                      </a:lnTo>
                      <a:lnTo>
                        <a:pt x="1976" y="1287"/>
                      </a:lnTo>
                      <a:lnTo>
                        <a:pt x="1976" y="1287"/>
                      </a:lnTo>
                      <a:lnTo>
                        <a:pt x="1988" y="1287"/>
                      </a:lnTo>
                      <a:lnTo>
                        <a:pt x="2000" y="1284"/>
                      </a:lnTo>
                      <a:lnTo>
                        <a:pt x="2011" y="1281"/>
                      </a:lnTo>
                      <a:lnTo>
                        <a:pt x="2022" y="1278"/>
                      </a:lnTo>
                      <a:lnTo>
                        <a:pt x="2033" y="1272"/>
                      </a:lnTo>
                      <a:lnTo>
                        <a:pt x="2043" y="1267"/>
                      </a:lnTo>
                      <a:lnTo>
                        <a:pt x="2052" y="1259"/>
                      </a:lnTo>
                      <a:lnTo>
                        <a:pt x="2060" y="1252"/>
                      </a:lnTo>
                      <a:lnTo>
                        <a:pt x="2068" y="1243"/>
                      </a:lnTo>
                      <a:lnTo>
                        <a:pt x="2075" y="1234"/>
                      </a:lnTo>
                      <a:lnTo>
                        <a:pt x="2081" y="1224"/>
                      </a:lnTo>
                      <a:lnTo>
                        <a:pt x="2086" y="1213"/>
                      </a:lnTo>
                      <a:lnTo>
                        <a:pt x="2091" y="1202"/>
                      </a:lnTo>
                      <a:lnTo>
                        <a:pt x="2093" y="1191"/>
                      </a:lnTo>
                      <a:lnTo>
                        <a:pt x="2095" y="1179"/>
                      </a:lnTo>
                      <a:lnTo>
                        <a:pt x="2096" y="1166"/>
                      </a:lnTo>
                      <a:lnTo>
                        <a:pt x="2096" y="493"/>
                      </a:lnTo>
                      <a:lnTo>
                        <a:pt x="2263" y="493"/>
                      </a:lnTo>
                      <a:lnTo>
                        <a:pt x="2263" y="2310"/>
                      </a:lnTo>
                      <a:lnTo>
                        <a:pt x="1831" y="2310"/>
                      </a:lnTo>
                      <a:lnTo>
                        <a:pt x="1831" y="2310"/>
                      </a:lnTo>
                      <a:lnTo>
                        <a:pt x="1831" y="2309"/>
                      </a:lnTo>
                      <a:lnTo>
                        <a:pt x="2091" y="1587"/>
                      </a:lnTo>
                      <a:lnTo>
                        <a:pt x="2091" y="1587"/>
                      </a:lnTo>
                      <a:lnTo>
                        <a:pt x="2093" y="1580"/>
                      </a:lnTo>
                      <a:lnTo>
                        <a:pt x="2094" y="1572"/>
                      </a:lnTo>
                      <a:lnTo>
                        <a:pt x="2094" y="1566"/>
                      </a:lnTo>
                      <a:lnTo>
                        <a:pt x="2094" y="1558"/>
                      </a:lnTo>
                      <a:lnTo>
                        <a:pt x="2093" y="1552"/>
                      </a:lnTo>
                      <a:lnTo>
                        <a:pt x="2091" y="1545"/>
                      </a:lnTo>
                      <a:lnTo>
                        <a:pt x="2087" y="1538"/>
                      </a:lnTo>
                      <a:lnTo>
                        <a:pt x="2083" y="1532"/>
                      </a:lnTo>
                      <a:lnTo>
                        <a:pt x="2083" y="1532"/>
                      </a:lnTo>
                      <a:lnTo>
                        <a:pt x="2079" y="1526"/>
                      </a:lnTo>
                      <a:lnTo>
                        <a:pt x="2074" y="1521"/>
                      </a:lnTo>
                      <a:lnTo>
                        <a:pt x="2068" y="1516"/>
                      </a:lnTo>
                      <a:lnTo>
                        <a:pt x="2062" y="1513"/>
                      </a:lnTo>
                      <a:lnTo>
                        <a:pt x="2056" y="1510"/>
                      </a:lnTo>
                      <a:lnTo>
                        <a:pt x="2049" y="1508"/>
                      </a:lnTo>
                      <a:lnTo>
                        <a:pt x="2042" y="1507"/>
                      </a:lnTo>
                      <a:lnTo>
                        <a:pt x="2034" y="1507"/>
                      </a:lnTo>
                      <a:lnTo>
                        <a:pt x="1165" y="1507"/>
                      </a:lnTo>
                      <a:lnTo>
                        <a:pt x="1165" y="1507"/>
                      </a:lnTo>
                      <a:lnTo>
                        <a:pt x="1155" y="1507"/>
                      </a:lnTo>
                      <a:lnTo>
                        <a:pt x="1146" y="1509"/>
                      </a:lnTo>
                      <a:lnTo>
                        <a:pt x="1137" y="1512"/>
                      </a:lnTo>
                      <a:lnTo>
                        <a:pt x="1130" y="1518"/>
                      </a:lnTo>
                      <a:lnTo>
                        <a:pt x="1123" y="1523"/>
                      </a:lnTo>
                      <a:lnTo>
                        <a:pt x="1117" y="1530"/>
                      </a:lnTo>
                      <a:lnTo>
                        <a:pt x="1111" y="1537"/>
                      </a:lnTo>
                      <a:lnTo>
                        <a:pt x="1108" y="1546"/>
                      </a:lnTo>
                      <a:lnTo>
                        <a:pt x="847" y="2268"/>
                      </a:lnTo>
                      <a:lnTo>
                        <a:pt x="847" y="2268"/>
                      </a:lnTo>
                      <a:lnTo>
                        <a:pt x="845" y="2278"/>
                      </a:lnTo>
                      <a:lnTo>
                        <a:pt x="844" y="2289"/>
                      </a:lnTo>
                      <a:lnTo>
                        <a:pt x="845" y="2299"/>
                      </a:lnTo>
                      <a:lnTo>
                        <a:pt x="849" y="2310"/>
                      </a:lnTo>
                      <a:lnTo>
                        <a:pt x="101" y="2310"/>
                      </a:lnTo>
                      <a:lnTo>
                        <a:pt x="101" y="2310"/>
                      </a:lnTo>
                      <a:lnTo>
                        <a:pt x="91" y="2310"/>
                      </a:lnTo>
                      <a:lnTo>
                        <a:pt x="81" y="2311"/>
                      </a:lnTo>
                      <a:lnTo>
                        <a:pt x="71" y="2314"/>
                      </a:lnTo>
                      <a:lnTo>
                        <a:pt x="62" y="2318"/>
                      </a:lnTo>
                      <a:lnTo>
                        <a:pt x="53" y="2322"/>
                      </a:lnTo>
                      <a:lnTo>
                        <a:pt x="45" y="2327"/>
                      </a:lnTo>
                      <a:lnTo>
                        <a:pt x="38" y="2333"/>
                      </a:lnTo>
                      <a:lnTo>
                        <a:pt x="30" y="2340"/>
                      </a:lnTo>
                      <a:lnTo>
                        <a:pt x="23" y="2346"/>
                      </a:lnTo>
                      <a:lnTo>
                        <a:pt x="18" y="2354"/>
                      </a:lnTo>
                      <a:lnTo>
                        <a:pt x="12" y="2363"/>
                      </a:lnTo>
                      <a:lnTo>
                        <a:pt x="8" y="2371"/>
                      </a:lnTo>
                      <a:lnTo>
                        <a:pt x="5" y="2380"/>
                      </a:lnTo>
                      <a:lnTo>
                        <a:pt x="3" y="2390"/>
                      </a:lnTo>
                      <a:lnTo>
                        <a:pt x="0" y="2400"/>
                      </a:lnTo>
                      <a:lnTo>
                        <a:pt x="0" y="2411"/>
                      </a:lnTo>
                      <a:lnTo>
                        <a:pt x="0" y="3815"/>
                      </a:lnTo>
                      <a:lnTo>
                        <a:pt x="0" y="3815"/>
                      </a:lnTo>
                      <a:lnTo>
                        <a:pt x="1" y="3827"/>
                      </a:lnTo>
                      <a:lnTo>
                        <a:pt x="5" y="3839"/>
                      </a:lnTo>
                      <a:lnTo>
                        <a:pt x="10" y="3849"/>
                      </a:lnTo>
                      <a:lnTo>
                        <a:pt x="18" y="3858"/>
                      </a:lnTo>
                      <a:lnTo>
                        <a:pt x="27" y="3866"/>
                      </a:lnTo>
                      <a:lnTo>
                        <a:pt x="38" y="3871"/>
                      </a:lnTo>
                      <a:lnTo>
                        <a:pt x="48" y="3874"/>
                      </a:lnTo>
                      <a:lnTo>
                        <a:pt x="61" y="3875"/>
                      </a:lnTo>
                      <a:lnTo>
                        <a:pt x="61" y="3875"/>
                      </a:lnTo>
                      <a:lnTo>
                        <a:pt x="73" y="3874"/>
                      </a:lnTo>
                      <a:lnTo>
                        <a:pt x="84" y="3871"/>
                      </a:lnTo>
                      <a:lnTo>
                        <a:pt x="94" y="3866"/>
                      </a:lnTo>
                      <a:lnTo>
                        <a:pt x="103" y="3858"/>
                      </a:lnTo>
                      <a:lnTo>
                        <a:pt x="111" y="3849"/>
                      </a:lnTo>
                      <a:lnTo>
                        <a:pt x="116" y="3839"/>
                      </a:lnTo>
                      <a:lnTo>
                        <a:pt x="120" y="3827"/>
                      </a:lnTo>
                      <a:lnTo>
                        <a:pt x="121" y="3815"/>
                      </a:lnTo>
                      <a:lnTo>
                        <a:pt x="121" y="2853"/>
                      </a:lnTo>
                      <a:lnTo>
                        <a:pt x="2263" y="2853"/>
                      </a:lnTo>
                      <a:lnTo>
                        <a:pt x="2263" y="3822"/>
                      </a:lnTo>
                      <a:lnTo>
                        <a:pt x="2263" y="3822"/>
                      </a:lnTo>
                      <a:lnTo>
                        <a:pt x="2264" y="3834"/>
                      </a:lnTo>
                      <a:lnTo>
                        <a:pt x="2268" y="3845"/>
                      </a:lnTo>
                      <a:lnTo>
                        <a:pt x="2274" y="3855"/>
                      </a:lnTo>
                      <a:lnTo>
                        <a:pt x="2280" y="3863"/>
                      </a:lnTo>
                      <a:lnTo>
                        <a:pt x="2290" y="3871"/>
                      </a:lnTo>
                      <a:lnTo>
                        <a:pt x="2300" y="3877"/>
                      </a:lnTo>
                      <a:lnTo>
                        <a:pt x="2311" y="3880"/>
                      </a:lnTo>
                      <a:lnTo>
                        <a:pt x="2323" y="3882"/>
                      </a:lnTo>
                      <a:lnTo>
                        <a:pt x="2323" y="3882"/>
                      </a:lnTo>
                      <a:lnTo>
                        <a:pt x="2335" y="3880"/>
                      </a:lnTo>
                      <a:lnTo>
                        <a:pt x="2347" y="3877"/>
                      </a:lnTo>
                      <a:lnTo>
                        <a:pt x="2357" y="3871"/>
                      </a:lnTo>
                      <a:lnTo>
                        <a:pt x="2365" y="3863"/>
                      </a:lnTo>
                      <a:lnTo>
                        <a:pt x="2373" y="3855"/>
                      </a:lnTo>
                      <a:lnTo>
                        <a:pt x="2379" y="3845"/>
                      </a:lnTo>
                      <a:lnTo>
                        <a:pt x="2382" y="3834"/>
                      </a:lnTo>
                      <a:lnTo>
                        <a:pt x="2383" y="3822"/>
                      </a:lnTo>
                      <a:lnTo>
                        <a:pt x="2383" y="61"/>
                      </a:lnTo>
                      <a:lnTo>
                        <a:pt x="2383" y="61"/>
                      </a:lnTo>
                      <a:lnTo>
                        <a:pt x="2382" y="49"/>
                      </a:lnTo>
                      <a:lnTo>
                        <a:pt x="2379" y="38"/>
                      </a:lnTo>
                      <a:lnTo>
                        <a:pt x="2373" y="28"/>
                      </a:lnTo>
                      <a:lnTo>
                        <a:pt x="2365" y="18"/>
                      </a:lnTo>
                      <a:lnTo>
                        <a:pt x="2357" y="11"/>
                      </a:lnTo>
                      <a:lnTo>
                        <a:pt x="2347" y="6"/>
                      </a:lnTo>
                      <a:lnTo>
                        <a:pt x="2335" y="1"/>
                      </a:lnTo>
                      <a:lnTo>
                        <a:pt x="2323" y="0"/>
                      </a:lnTo>
                      <a:lnTo>
                        <a:pt x="2323" y="0"/>
                      </a:lnTo>
                      <a:close/>
                      <a:moveTo>
                        <a:pt x="1976" y="1166"/>
                      </a:moveTo>
                      <a:lnTo>
                        <a:pt x="453" y="1166"/>
                      </a:lnTo>
                      <a:lnTo>
                        <a:pt x="453" y="124"/>
                      </a:lnTo>
                      <a:lnTo>
                        <a:pt x="1976" y="124"/>
                      </a:lnTo>
                      <a:lnTo>
                        <a:pt x="1976" y="1166"/>
                      </a:lnTo>
                      <a:close/>
                      <a:moveTo>
                        <a:pt x="1206" y="1627"/>
                      </a:moveTo>
                      <a:lnTo>
                        <a:pt x="1948" y="1627"/>
                      </a:lnTo>
                      <a:lnTo>
                        <a:pt x="1732" y="2229"/>
                      </a:lnTo>
                      <a:lnTo>
                        <a:pt x="990" y="2229"/>
                      </a:lnTo>
                      <a:lnTo>
                        <a:pt x="1206" y="1627"/>
                      </a:lnTo>
                      <a:close/>
                      <a:moveTo>
                        <a:pt x="121" y="2733"/>
                      </a:moveTo>
                      <a:lnTo>
                        <a:pt x="121" y="2431"/>
                      </a:lnTo>
                      <a:lnTo>
                        <a:pt x="2263" y="2431"/>
                      </a:lnTo>
                      <a:lnTo>
                        <a:pt x="2263" y="2733"/>
                      </a:lnTo>
                      <a:lnTo>
                        <a:pt x="121" y="27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0" name="Freeform 113">
                  <a:extLst>
                    <a:ext uri="{FF2B5EF4-FFF2-40B4-BE49-F238E27FC236}">
                      <a16:creationId xmlns:a16="http://schemas.microsoft.com/office/drawing/2014/main" id="{0956B457-3851-1C32-DAE6-988882BC9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7875" y="-2228850"/>
                  <a:ext cx="92075" cy="57150"/>
                </a:xfrm>
                <a:custGeom>
                  <a:avLst/>
                  <a:gdLst>
                    <a:gd name="T0" fmla="*/ 0 w 408"/>
                    <a:gd name="T1" fmla="*/ 46 h 251"/>
                    <a:gd name="T2" fmla="*/ 0 w 408"/>
                    <a:gd name="T3" fmla="*/ 46 h 251"/>
                    <a:gd name="T4" fmla="*/ 1 w 408"/>
                    <a:gd name="T5" fmla="*/ 67 h 251"/>
                    <a:gd name="T6" fmla="*/ 4 w 408"/>
                    <a:gd name="T7" fmla="*/ 88 h 251"/>
                    <a:gd name="T8" fmla="*/ 8 w 408"/>
                    <a:gd name="T9" fmla="*/ 108 h 251"/>
                    <a:gd name="T10" fmla="*/ 16 w 408"/>
                    <a:gd name="T11" fmla="*/ 126 h 251"/>
                    <a:gd name="T12" fmla="*/ 25 w 408"/>
                    <a:gd name="T13" fmla="*/ 144 h 251"/>
                    <a:gd name="T14" fmla="*/ 35 w 408"/>
                    <a:gd name="T15" fmla="*/ 161 h 251"/>
                    <a:gd name="T16" fmla="*/ 47 w 408"/>
                    <a:gd name="T17" fmla="*/ 177 h 251"/>
                    <a:gd name="T18" fmla="*/ 60 w 408"/>
                    <a:gd name="T19" fmla="*/ 191 h 251"/>
                    <a:gd name="T20" fmla="*/ 74 w 408"/>
                    <a:gd name="T21" fmla="*/ 204 h 251"/>
                    <a:gd name="T22" fmla="*/ 89 w 408"/>
                    <a:gd name="T23" fmla="*/ 216 h 251"/>
                    <a:gd name="T24" fmla="*/ 107 w 408"/>
                    <a:gd name="T25" fmla="*/ 226 h 251"/>
                    <a:gd name="T26" fmla="*/ 124 w 408"/>
                    <a:gd name="T27" fmla="*/ 235 h 251"/>
                    <a:gd name="T28" fmla="*/ 143 w 408"/>
                    <a:gd name="T29" fmla="*/ 242 h 251"/>
                    <a:gd name="T30" fmla="*/ 163 w 408"/>
                    <a:gd name="T31" fmla="*/ 247 h 251"/>
                    <a:gd name="T32" fmla="*/ 182 w 408"/>
                    <a:gd name="T33" fmla="*/ 250 h 251"/>
                    <a:gd name="T34" fmla="*/ 203 w 408"/>
                    <a:gd name="T35" fmla="*/ 251 h 251"/>
                    <a:gd name="T36" fmla="*/ 203 w 408"/>
                    <a:gd name="T37" fmla="*/ 251 h 251"/>
                    <a:gd name="T38" fmla="*/ 225 w 408"/>
                    <a:gd name="T39" fmla="*/ 250 h 251"/>
                    <a:gd name="T40" fmla="*/ 245 w 408"/>
                    <a:gd name="T41" fmla="*/ 247 h 251"/>
                    <a:gd name="T42" fmla="*/ 265 w 408"/>
                    <a:gd name="T43" fmla="*/ 242 h 251"/>
                    <a:gd name="T44" fmla="*/ 283 w 408"/>
                    <a:gd name="T45" fmla="*/ 235 h 251"/>
                    <a:gd name="T46" fmla="*/ 301 w 408"/>
                    <a:gd name="T47" fmla="*/ 226 h 251"/>
                    <a:gd name="T48" fmla="*/ 318 w 408"/>
                    <a:gd name="T49" fmla="*/ 216 h 251"/>
                    <a:gd name="T50" fmla="*/ 334 w 408"/>
                    <a:gd name="T51" fmla="*/ 204 h 251"/>
                    <a:gd name="T52" fmla="*/ 348 w 408"/>
                    <a:gd name="T53" fmla="*/ 191 h 251"/>
                    <a:gd name="T54" fmla="*/ 361 w 408"/>
                    <a:gd name="T55" fmla="*/ 177 h 251"/>
                    <a:gd name="T56" fmla="*/ 373 w 408"/>
                    <a:gd name="T57" fmla="*/ 161 h 251"/>
                    <a:gd name="T58" fmla="*/ 383 w 408"/>
                    <a:gd name="T59" fmla="*/ 144 h 251"/>
                    <a:gd name="T60" fmla="*/ 392 w 408"/>
                    <a:gd name="T61" fmla="*/ 126 h 251"/>
                    <a:gd name="T62" fmla="*/ 399 w 408"/>
                    <a:gd name="T63" fmla="*/ 108 h 251"/>
                    <a:gd name="T64" fmla="*/ 404 w 408"/>
                    <a:gd name="T65" fmla="*/ 88 h 251"/>
                    <a:gd name="T66" fmla="*/ 407 w 408"/>
                    <a:gd name="T67" fmla="*/ 67 h 251"/>
                    <a:gd name="T68" fmla="*/ 408 w 408"/>
                    <a:gd name="T69" fmla="*/ 46 h 251"/>
                    <a:gd name="T70" fmla="*/ 408 w 408"/>
                    <a:gd name="T71" fmla="*/ 46 h 251"/>
                    <a:gd name="T72" fmla="*/ 408 w 408"/>
                    <a:gd name="T73" fmla="*/ 36 h 251"/>
                    <a:gd name="T74" fmla="*/ 407 w 408"/>
                    <a:gd name="T75" fmla="*/ 23 h 251"/>
                    <a:gd name="T76" fmla="*/ 402 w 408"/>
                    <a:gd name="T77" fmla="*/ 0 h 251"/>
                    <a:gd name="T78" fmla="*/ 5 w 408"/>
                    <a:gd name="T79" fmla="*/ 0 h 251"/>
                    <a:gd name="T80" fmla="*/ 5 w 408"/>
                    <a:gd name="T81" fmla="*/ 0 h 251"/>
                    <a:gd name="T82" fmla="*/ 1 w 408"/>
                    <a:gd name="T83" fmla="*/ 23 h 251"/>
                    <a:gd name="T84" fmla="*/ 0 w 408"/>
                    <a:gd name="T85" fmla="*/ 36 h 251"/>
                    <a:gd name="T86" fmla="*/ 0 w 408"/>
                    <a:gd name="T87" fmla="*/ 46 h 251"/>
                    <a:gd name="T88" fmla="*/ 0 w 408"/>
                    <a:gd name="T89" fmla="*/ 4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08" h="25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1" y="67"/>
                      </a:lnTo>
                      <a:lnTo>
                        <a:pt x="4" y="88"/>
                      </a:lnTo>
                      <a:lnTo>
                        <a:pt x="8" y="108"/>
                      </a:lnTo>
                      <a:lnTo>
                        <a:pt x="16" y="126"/>
                      </a:lnTo>
                      <a:lnTo>
                        <a:pt x="25" y="144"/>
                      </a:lnTo>
                      <a:lnTo>
                        <a:pt x="35" y="161"/>
                      </a:lnTo>
                      <a:lnTo>
                        <a:pt x="47" y="177"/>
                      </a:lnTo>
                      <a:lnTo>
                        <a:pt x="60" y="191"/>
                      </a:lnTo>
                      <a:lnTo>
                        <a:pt x="74" y="204"/>
                      </a:lnTo>
                      <a:lnTo>
                        <a:pt x="89" y="216"/>
                      </a:lnTo>
                      <a:lnTo>
                        <a:pt x="107" y="226"/>
                      </a:lnTo>
                      <a:lnTo>
                        <a:pt x="124" y="235"/>
                      </a:lnTo>
                      <a:lnTo>
                        <a:pt x="143" y="242"/>
                      </a:lnTo>
                      <a:lnTo>
                        <a:pt x="163" y="247"/>
                      </a:lnTo>
                      <a:lnTo>
                        <a:pt x="182" y="250"/>
                      </a:lnTo>
                      <a:lnTo>
                        <a:pt x="203" y="251"/>
                      </a:lnTo>
                      <a:lnTo>
                        <a:pt x="203" y="251"/>
                      </a:lnTo>
                      <a:lnTo>
                        <a:pt x="225" y="250"/>
                      </a:lnTo>
                      <a:lnTo>
                        <a:pt x="245" y="247"/>
                      </a:lnTo>
                      <a:lnTo>
                        <a:pt x="265" y="242"/>
                      </a:lnTo>
                      <a:lnTo>
                        <a:pt x="283" y="235"/>
                      </a:lnTo>
                      <a:lnTo>
                        <a:pt x="301" y="226"/>
                      </a:lnTo>
                      <a:lnTo>
                        <a:pt x="318" y="216"/>
                      </a:lnTo>
                      <a:lnTo>
                        <a:pt x="334" y="204"/>
                      </a:lnTo>
                      <a:lnTo>
                        <a:pt x="348" y="191"/>
                      </a:lnTo>
                      <a:lnTo>
                        <a:pt x="361" y="177"/>
                      </a:lnTo>
                      <a:lnTo>
                        <a:pt x="373" y="161"/>
                      </a:lnTo>
                      <a:lnTo>
                        <a:pt x="383" y="144"/>
                      </a:lnTo>
                      <a:lnTo>
                        <a:pt x="392" y="126"/>
                      </a:lnTo>
                      <a:lnTo>
                        <a:pt x="399" y="108"/>
                      </a:lnTo>
                      <a:lnTo>
                        <a:pt x="404" y="88"/>
                      </a:lnTo>
                      <a:lnTo>
                        <a:pt x="407" y="67"/>
                      </a:lnTo>
                      <a:lnTo>
                        <a:pt x="408" y="46"/>
                      </a:lnTo>
                      <a:lnTo>
                        <a:pt x="408" y="46"/>
                      </a:lnTo>
                      <a:lnTo>
                        <a:pt x="408" y="36"/>
                      </a:lnTo>
                      <a:lnTo>
                        <a:pt x="407" y="23"/>
                      </a:lnTo>
                      <a:lnTo>
                        <a:pt x="402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1" y="23"/>
                      </a:lnTo>
                      <a:lnTo>
                        <a:pt x="0" y="3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1" name="Freeform 114">
                  <a:extLst>
                    <a:ext uri="{FF2B5EF4-FFF2-40B4-BE49-F238E27FC236}">
                      <a16:creationId xmlns:a16="http://schemas.microsoft.com/office/drawing/2014/main" id="{462B413A-0733-8BEB-62D4-A0D500E6F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288" y="-2295525"/>
                  <a:ext cx="125412" cy="53975"/>
                </a:xfrm>
                <a:custGeom>
                  <a:avLst/>
                  <a:gdLst>
                    <a:gd name="T0" fmla="*/ 557 w 557"/>
                    <a:gd name="T1" fmla="*/ 204 h 238"/>
                    <a:gd name="T2" fmla="*/ 557 w 557"/>
                    <a:gd name="T3" fmla="*/ 204 h 238"/>
                    <a:gd name="T4" fmla="*/ 556 w 557"/>
                    <a:gd name="T5" fmla="*/ 198 h 238"/>
                    <a:gd name="T6" fmla="*/ 555 w 557"/>
                    <a:gd name="T7" fmla="*/ 193 h 238"/>
                    <a:gd name="T8" fmla="*/ 553 w 557"/>
                    <a:gd name="T9" fmla="*/ 187 h 238"/>
                    <a:gd name="T10" fmla="*/ 549 w 557"/>
                    <a:gd name="T11" fmla="*/ 183 h 238"/>
                    <a:gd name="T12" fmla="*/ 546 w 557"/>
                    <a:gd name="T13" fmla="*/ 178 h 238"/>
                    <a:gd name="T14" fmla="*/ 542 w 557"/>
                    <a:gd name="T15" fmla="*/ 175 h 238"/>
                    <a:gd name="T16" fmla="*/ 536 w 557"/>
                    <a:gd name="T17" fmla="*/ 172 h 238"/>
                    <a:gd name="T18" fmla="*/ 532 w 557"/>
                    <a:gd name="T19" fmla="*/ 170 h 238"/>
                    <a:gd name="T20" fmla="*/ 406 w 557"/>
                    <a:gd name="T21" fmla="*/ 135 h 238"/>
                    <a:gd name="T22" fmla="*/ 393 w 557"/>
                    <a:gd name="T23" fmla="*/ 42 h 238"/>
                    <a:gd name="T24" fmla="*/ 393 w 557"/>
                    <a:gd name="T25" fmla="*/ 42 h 238"/>
                    <a:gd name="T26" fmla="*/ 391 w 557"/>
                    <a:gd name="T27" fmla="*/ 33 h 238"/>
                    <a:gd name="T28" fmla="*/ 387 w 557"/>
                    <a:gd name="T29" fmla="*/ 25 h 238"/>
                    <a:gd name="T30" fmla="*/ 383 w 557"/>
                    <a:gd name="T31" fmla="*/ 19 h 238"/>
                    <a:gd name="T32" fmla="*/ 377 w 557"/>
                    <a:gd name="T33" fmla="*/ 12 h 238"/>
                    <a:gd name="T34" fmla="*/ 370 w 557"/>
                    <a:gd name="T35" fmla="*/ 7 h 238"/>
                    <a:gd name="T36" fmla="*/ 362 w 557"/>
                    <a:gd name="T37" fmla="*/ 3 h 238"/>
                    <a:gd name="T38" fmla="*/ 354 w 557"/>
                    <a:gd name="T39" fmla="*/ 1 h 238"/>
                    <a:gd name="T40" fmla="*/ 345 w 557"/>
                    <a:gd name="T41" fmla="*/ 0 h 238"/>
                    <a:gd name="T42" fmla="*/ 69 w 557"/>
                    <a:gd name="T43" fmla="*/ 0 h 238"/>
                    <a:gd name="T44" fmla="*/ 69 w 557"/>
                    <a:gd name="T45" fmla="*/ 0 h 238"/>
                    <a:gd name="T46" fmla="*/ 59 w 557"/>
                    <a:gd name="T47" fmla="*/ 1 h 238"/>
                    <a:gd name="T48" fmla="*/ 50 w 557"/>
                    <a:gd name="T49" fmla="*/ 3 h 238"/>
                    <a:gd name="T50" fmla="*/ 43 w 557"/>
                    <a:gd name="T51" fmla="*/ 8 h 238"/>
                    <a:gd name="T52" fmla="*/ 36 w 557"/>
                    <a:gd name="T53" fmla="*/ 12 h 238"/>
                    <a:gd name="T54" fmla="*/ 30 w 557"/>
                    <a:gd name="T55" fmla="*/ 19 h 238"/>
                    <a:gd name="T56" fmla="*/ 25 w 557"/>
                    <a:gd name="T57" fmla="*/ 26 h 238"/>
                    <a:gd name="T58" fmla="*/ 22 w 557"/>
                    <a:gd name="T59" fmla="*/ 35 h 238"/>
                    <a:gd name="T60" fmla="*/ 20 w 557"/>
                    <a:gd name="T61" fmla="*/ 44 h 238"/>
                    <a:gd name="T62" fmla="*/ 0 w 557"/>
                    <a:gd name="T63" fmla="*/ 238 h 238"/>
                    <a:gd name="T64" fmla="*/ 522 w 557"/>
                    <a:gd name="T65" fmla="*/ 238 h 238"/>
                    <a:gd name="T66" fmla="*/ 522 w 557"/>
                    <a:gd name="T67" fmla="*/ 238 h 238"/>
                    <a:gd name="T68" fmla="*/ 529 w 557"/>
                    <a:gd name="T69" fmla="*/ 238 h 238"/>
                    <a:gd name="T70" fmla="*/ 535 w 557"/>
                    <a:gd name="T71" fmla="*/ 235 h 238"/>
                    <a:gd name="T72" fmla="*/ 542 w 557"/>
                    <a:gd name="T73" fmla="*/ 232 h 238"/>
                    <a:gd name="T74" fmla="*/ 546 w 557"/>
                    <a:gd name="T75" fmla="*/ 228 h 238"/>
                    <a:gd name="T76" fmla="*/ 551 w 557"/>
                    <a:gd name="T77" fmla="*/ 222 h 238"/>
                    <a:gd name="T78" fmla="*/ 554 w 557"/>
                    <a:gd name="T79" fmla="*/ 217 h 238"/>
                    <a:gd name="T80" fmla="*/ 556 w 557"/>
                    <a:gd name="T81" fmla="*/ 210 h 238"/>
                    <a:gd name="T82" fmla="*/ 557 w 557"/>
                    <a:gd name="T83" fmla="*/ 204 h 238"/>
                    <a:gd name="T84" fmla="*/ 557 w 557"/>
                    <a:gd name="T85" fmla="*/ 204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57" h="238">
                      <a:moveTo>
                        <a:pt x="557" y="204"/>
                      </a:moveTo>
                      <a:lnTo>
                        <a:pt x="557" y="204"/>
                      </a:lnTo>
                      <a:lnTo>
                        <a:pt x="556" y="198"/>
                      </a:lnTo>
                      <a:lnTo>
                        <a:pt x="555" y="193"/>
                      </a:lnTo>
                      <a:lnTo>
                        <a:pt x="553" y="187"/>
                      </a:lnTo>
                      <a:lnTo>
                        <a:pt x="549" y="183"/>
                      </a:lnTo>
                      <a:lnTo>
                        <a:pt x="546" y="178"/>
                      </a:lnTo>
                      <a:lnTo>
                        <a:pt x="542" y="175"/>
                      </a:lnTo>
                      <a:lnTo>
                        <a:pt x="536" y="172"/>
                      </a:lnTo>
                      <a:lnTo>
                        <a:pt x="532" y="170"/>
                      </a:lnTo>
                      <a:lnTo>
                        <a:pt x="406" y="135"/>
                      </a:lnTo>
                      <a:lnTo>
                        <a:pt x="393" y="42"/>
                      </a:lnTo>
                      <a:lnTo>
                        <a:pt x="393" y="42"/>
                      </a:lnTo>
                      <a:lnTo>
                        <a:pt x="391" y="33"/>
                      </a:lnTo>
                      <a:lnTo>
                        <a:pt x="387" y="25"/>
                      </a:lnTo>
                      <a:lnTo>
                        <a:pt x="383" y="19"/>
                      </a:lnTo>
                      <a:lnTo>
                        <a:pt x="377" y="12"/>
                      </a:lnTo>
                      <a:lnTo>
                        <a:pt x="370" y="7"/>
                      </a:lnTo>
                      <a:lnTo>
                        <a:pt x="362" y="3"/>
                      </a:lnTo>
                      <a:lnTo>
                        <a:pt x="354" y="1"/>
                      </a:lnTo>
                      <a:lnTo>
                        <a:pt x="345" y="0"/>
                      </a:lnTo>
                      <a:lnTo>
                        <a:pt x="69" y="0"/>
                      </a:lnTo>
                      <a:lnTo>
                        <a:pt x="69" y="0"/>
                      </a:lnTo>
                      <a:lnTo>
                        <a:pt x="59" y="1"/>
                      </a:lnTo>
                      <a:lnTo>
                        <a:pt x="50" y="3"/>
                      </a:lnTo>
                      <a:lnTo>
                        <a:pt x="43" y="8"/>
                      </a:lnTo>
                      <a:lnTo>
                        <a:pt x="36" y="12"/>
                      </a:lnTo>
                      <a:lnTo>
                        <a:pt x="30" y="19"/>
                      </a:lnTo>
                      <a:lnTo>
                        <a:pt x="25" y="26"/>
                      </a:lnTo>
                      <a:lnTo>
                        <a:pt x="22" y="35"/>
                      </a:lnTo>
                      <a:lnTo>
                        <a:pt x="20" y="44"/>
                      </a:lnTo>
                      <a:lnTo>
                        <a:pt x="0" y="238"/>
                      </a:lnTo>
                      <a:lnTo>
                        <a:pt x="522" y="238"/>
                      </a:lnTo>
                      <a:lnTo>
                        <a:pt x="522" y="238"/>
                      </a:lnTo>
                      <a:lnTo>
                        <a:pt x="529" y="238"/>
                      </a:lnTo>
                      <a:lnTo>
                        <a:pt x="535" y="235"/>
                      </a:lnTo>
                      <a:lnTo>
                        <a:pt x="542" y="232"/>
                      </a:lnTo>
                      <a:lnTo>
                        <a:pt x="546" y="228"/>
                      </a:lnTo>
                      <a:lnTo>
                        <a:pt x="551" y="222"/>
                      </a:lnTo>
                      <a:lnTo>
                        <a:pt x="554" y="217"/>
                      </a:lnTo>
                      <a:lnTo>
                        <a:pt x="556" y="210"/>
                      </a:lnTo>
                      <a:lnTo>
                        <a:pt x="557" y="204"/>
                      </a:lnTo>
                      <a:lnTo>
                        <a:pt x="557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2" name="Freeform 115">
                  <a:extLst>
                    <a:ext uri="{FF2B5EF4-FFF2-40B4-BE49-F238E27FC236}">
                      <a16:creationId xmlns:a16="http://schemas.microsoft.com/office/drawing/2014/main" id="{C54F20C2-10E4-033D-7A70-53FAEAC7E7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363" y="-2160588"/>
                  <a:ext cx="360362" cy="641350"/>
                </a:xfrm>
                <a:custGeom>
                  <a:avLst/>
                  <a:gdLst>
                    <a:gd name="T0" fmla="*/ 968 w 1588"/>
                    <a:gd name="T1" fmla="*/ 835 h 2832"/>
                    <a:gd name="T2" fmla="*/ 968 w 1588"/>
                    <a:gd name="T3" fmla="*/ 835 h 2832"/>
                    <a:gd name="T4" fmla="*/ 1497 w 1588"/>
                    <a:gd name="T5" fmla="*/ 832 h 2832"/>
                    <a:gd name="T6" fmla="*/ 1526 w 1588"/>
                    <a:gd name="T7" fmla="*/ 826 h 2832"/>
                    <a:gd name="T8" fmla="*/ 1550 w 1588"/>
                    <a:gd name="T9" fmla="*/ 812 h 2832"/>
                    <a:gd name="T10" fmla="*/ 1569 w 1588"/>
                    <a:gd name="T11" fmla="*/ 791 h 2832"/>
                    <a:gd name="T12" fmla="*/ 1583 w 1588"/>
                    <a:gd name="T13" fmla="*/ 764 h 2832"/>
                    <a:gd name="T14" fmla="*/ 1588 w 1588"/>
                    <a:gd name="T15" fmla="*/ 735 h 2832"/>
                    <a:gd name="T16" fmla="*/ 1586 w 1588"/>
                    <a:gd name="T17" fmla="*/ 715 h 2832"/>
                    <a:gd name="T18" fmla="*/ 1577 w 1588"/>
                    <a:gd name="T19" fmla="*/ 688 h 2832"/>
                    <a:gd name="T20" fmla="*/ 1561 w 1588"/>
                    <a:gd name="T21" fmla="*/ 665 h 2832"/>
                    <a:gd name="T22" fmla="*/ 1538 w 1588"/>
                    <a:gd name="T23" fmla="*/ 647 h 2832"/>
                    <a:gd name="T24" fmla="*/ 1510 w 1588"/>
                    <a:gd name="T25" fmla="*/ 636 h 2832"/>
                    <a:gd name="T26" fmla="*/ 1039 w 1588"/>
                    <a:gd name="T27" fmla="*/ 612 h 2832"/>
                    <a:gd name="T28" fmla="*/ 783 w 1588"/>
                    <a:gd name="T29" fmla="*/ 125 h 2832"/>
                    <a:gd name="T30" fmla="*/ 765 w 1588"/>
                    <a:gd name="T31" fmla="*/ 100 h 2832"/>
                    <a:gd name="T32" fmla="*/ 717 w 1588"/>
                    <a:gd name="T33" fmla="*/ 65 h 2832"/>
                    <a:gd name="T34" fmla="*/ 649 w 1588"/>
                    <a:gd name="T35" fmla="*/ 37 h 2832"/>
                    <a:gd name="T36" fmla="*/ 564 w 1588"/>
                    <a:gd name="T37" fmla="*/ 16 h 2832"/>
                    <a:gd name="T38" fmla="*/ 464 w 1588"/>
                    <a:gd name="T39" fmla="*/ 4 h 2832"/>
                    <a:gd name="T40" fmla="*/ 393 w 1588"/>
                    <a:gd name="T41" fmla="*/ 0 h 2832"/>
                    <a:gd name="T42" fmla="*/ 312 w 1588"/>
                    <a:gd name="T43" fmla="*/ 5 h 2832"/>
                    <a:gd name="T44" fmla="*/ 236 w 1588"/>
                    <a:gd name="T45" fmla="*/ 15 h 2832"/>
                    <a:gd name="T46" fmla="*/ 170 w 1588"/>
                    <a:gd name="T47" fmla="*/ 30 h 2832"/>
                    <a:gd name="T48" fmla="*/ 113 w 1588"/>
                    <a:gd name="T49" fmla="*/ 56 h 2832"/>
                    <a:gd name="T50" fmla="*/ 66 w 1588"/>
                    <a:gd name="T51" fmla="*/ 95 h 2832"/>
                    <a:gd name="T52" fmla="*/ 30 w 1588"/>
                    <a:gd name="T53" fmla="*/ 144 h 2832"/>
                    <a:gd name="T54" fmla="*/ 8 w 1588"/>
                    <a:gd name="T55" fmla="*/ 202 h 2832"/>
                    <a:gd name="T56" fmla="*/ 0 w 1588"/>
                    <a:gd name="T57" fmla="*/ 264 h 2832"/>
                    <a:gd name="T58" fmla="*/ 59 w 1588"/>
                    <a:gd name="T59" fmla="*/ 2732 h 2832"/>
                    <a:gd name="T60" fmla="*/ 67 w 1588"/>
                    <a:gd name="T61" fmla="*/ 2763 h 2832"/>
                    <a:gd name="T62" fmla="*/ 84 w 1588"/>
                    <a:gd name="T63" fmla="*/ 2792 h 2832"/>
                    <a:gd name="T64" fmla="*/ 107 w 1588"/>
                    <a:gd name="T65" fmla="*/ 2813 h 2832"/>
                    <a:gd name="T66" fmla="*/ 137 w 1588"/>
                    <a:gd name="T67" fmla="*/ 2827 h 2832"/>
                    <a:gd name="T68" fmla="*/ 170 w 1588"/>
                    <a:gd name="T69" fmla="*/ 2832 h 2832"/>
                    <a:gd name="T70" fmla="*/ 193 w 1588"/>
                    <a:gd name="T71" fmla="*/ 2830 h 2832"/>
                    <a:gd name="T72" fmla="*/ 223 w 1588"/>
                    <a:gd name="T73" fmla="*/ 2818 h 2832"/>
                    <a:gd name="T74" fmla="*/ 248 w 1588"/>
                    <a:gd name="T75" fmla="*/ 2799 h 2832"/>
                    <a:gd name="T76" fmla="*/ 268 w 1588"/>
                    <a:gd name="T77" fmla="*/ 2773 h 2832"/>
                    <a:gd name="T78" fmla="*/ 279 w 1588"/>
                    <a:gd name="T79" fmla="*/ 2743 h 2832"/>
                    <a:gd name="T80" fmla="*/ 309 w 1588"/>
                    <a:gd name="T81" fmla="*/ 1390 h 2832"/>
                    <a:gd name="T82" fmla="*/ 429 w 1588"/>
                    <a:gd name="T83" fmla="*/ 2721 h 2832"/>
                    <a:gd name="T84" fmla="*/ 435 w 1588"/>
                    <a:gd name="T85" fmla="*/ 2753 h 2832"/>
                    <a:gd name="T86" fmla="*/ 449 w 1588"/>
                    <a:gd name="T87" fmla="*/ 2783 h 2832"/>
                    <a:gd name="T88" fmla="*/ 470 w 1588"/>
                    <a:gd name="T89" fmla="*/ 2806 h 2832"/>
                    <a:gd name="T90" fmla="*/ 498 w 1588"/>
                    <a:gd name="T91" fmla="*/ 2824 h 2832"/>
                    <a:gd name="T92" fmla="*/ 530 w 1588"/>
                    <a:gd name="T93" fmla="*/ 2831 h 2832"/>
                    <a:gd name="T94" fmla="*/ 553 w 1588"/>
                    <a:gd name="T95" fmla="*/ 2831 h 2832"/>
                    <a:gd name="T96" fmla="*/ 584 w 1588"/>
                    <a:gd name="T97" fmla="*/ 2824 h 2832"/>
                    <a:gd name="T98" fmla="*/ 612 w 1588"/>
                    <a:gd name="T99" fmla="*/ 2806 h 2832"/>
                    <a:gd name="T100" fmla="*/ 634 w 1588"/>
                    <a:gd name="T101" fmla="*/ 2783 h 2832"/>
                    <a:gd name="T102" fmla="*/ 648 w 1588"/>
                    <a:gd name="T103" fmla="*/ 2753 h 2832"/>
                    <a:gd name="T104" fmla="*/ 652 w 1588"/>
                    <a:gd name="T105" fmla="*/ 2721 h 2832"/>
                    <a:gd name="T106" fmla="*/ 871 w 1588"/>
                    <a:gd name="T107" fmla="*/ 777 h 2832"/>
                    <a:gd name="T108" fmla="*/ 880 w 1588"/>
                    <a:gd name="T109" fmla="*/ 789 h 2832"/>
                    <a:gd name="T110" fmla="*/ 911 w 1588"/>
                    <a:gd name="T111" fmla="*/ 818 h 2832"/>
                    <a:gd name="T112" fmla="*/ 951 w 1588"/>
                    <a:gd name="T113" fmla="*/ 833 h 2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88" h="2832">
                      <a:moveTo>
                        <a:pt x="966" y="835"/>
                      </a:move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1486" y="832"/>
                      </a:lnTo>
                      <a:lnTo>
                        <a:pt x="1486" y="832"/>
                      </a:lnTo>
                      <a:lnTo>
                        <a:pt x="1497" y="832"/>
                      </a:lnTo>
                      <a:lnTo>
                        <a:pt x="1507" y="831"/>
                      </a:lnTo>
                      <a:lnTo>
                        <a:pt x="1516" y="829"/>
                      </a:lnTo>
                      <a:lnTo>
                        <a:pt x="1526" y="826"/>
                      </a:lnTo>
                      <a:lnTo>
                        <a:pt x="1534" y="821"/>
                      </a:lnTo>
                      <a:lnTo>
                        <a:pt x="1542" y="817"/>
                      </a:lnTo>
                      <a:lnTo>
                        <a:pt x="1550" y="812"/>
                      </a:lnTo>
                      <a:lnTo>
                        <a:pt x="1557" y="805"/>
                      </a:lnTo>
                      <a:lnTo>
                        <a:pt x="1564" y="798"/>
                      </a:lnTo>
                      <a:lnTo>
                        <a:pt x="1569" y="791"/>
                      </a:lnTo>
                      <a:lnTo>
                        <a:pt x="1575" y="782"/>
                      </a:lnTo>
                      <a:lnTo>
                        <a:pt x="1579" y="774"/>
                      </a:lnTo>
                      <a:lnTo>
                        <a:pt x="1583" y="764"/>
                      </a:lnTo>
                      <a:lnTo>
                        <a:pt x="1586" y="756"/>
                      </a:lnTo>
                      <a:lnTo>
                        <a:pt x="1587" y="746"/>
                      </a:lnTo>
                      <a:lnTo>
                        <a:pt x="1588" y="735"/>
                      </a:lnTo>
                      <a:lnTo>
                        <a:pt x="1588" y="735"/>
                      </a:lnTo>
                      <a:lnTo>
                        <a:pt x="1588" y="725"/>
                      </a:lnTo>
                      <a:lnTo>
                        <a:pt x="1586" y="715"/>
                      </a:lnTo>
                      <a:lnTo>
                        <a:pt x="1584" y="705"/>
                      </a:lnTo>
                      <a:lnTo>
                        <a:pt x="1580" y="697"/>
                      </a:lnTo>
                      <a:lnTo>
                        <a:pt x="1577" y="688"/>
                      </a:lnTo>
                      <a:lnTo>
                        <a:pt x="1572" y="679"/>
                      </a:lnTo>
                      <a:lnTo>
                        <a:pt x="1566" y="671"/>
                      </a:lnTo>
                      <a:lnTo>
                        <a:pt x="1561" y="665"/>
                      </a:lnTo>
                      <a:lnTo>
                        <a:pt x="1553" y="658"/>
                      </a:lnTo>
                      <a:lnTo>
                        <a:pt x="1545" y="653"/>
                      </a:lnTo>
                      <a:lnTo>
                        <a:pt x="1538" y="647"/>
                      </a:lnTo>
                      <a:lnTo>
                        <a:pt x="1529" y="643"/>
                      </a:lnTo>
                      <a:lnTo>
                        <a:pt x="1520" y="640"/>
                      </a:lnTo>
                      <a:lnTo>
                        <a:pt x="1510" y="636"/>
                      </a:lnTo>
                      <a:lnTo>
                        <a:pt x="1501" y="635"/>
                      </a:lnTo>
                      <a:lnTo>
                        <a:pt x="1491" y="634"/>
                      </a:lnTo>
                      <a:lnTo>
                        <a:pt x="1039" y="612"/>
                      </a:lnTo>
                      <a:lnTo>
                        <a:pt x="1039" y="612"/>
                      </a:lnTo>
                      <a:lnTo>
                        <a:pt x="783" y="125"/>
                      </a:lnTo>
                      <a:lnTo>
                        <a:pt x="783" y="125"/>
                      </a:lnTo>
                      <a:lnTo>
                        <a:pt x="779" y="119"/>
                      </a:lnTo>
                      <a:lnTo>
                        <a:pt x="775" y="113"/>
                      </a:lnTo>
                      <a:lnTo>
                        <a:pt x="765" y="100"/>
                      </a:lnTo>
                      <a:lnTo>
                        <a:pt x="752" y="88"/>
                      </a:lnTo>
                      <a:lnTo>
                        <a:pt x="735" y="76"/>
                      </a:lnTo>
                      <a:lnTo>
                        <a:pt x="717" y="65"/>
                      </a:lnTo>
                      <a:lnTo>
                        <a:pt x="696" y="55"/>
                      </a:lnTo>
                      <a:lnTo>
                        <a:pt x="674" y="45"/>
                      </a:lnTo>
                      <a:lnTo>
                        <a:pt x="649" y="37"/>
                      </a:lnTo>
                      <a:lnTo>
                        <a:pt x="622" y="29"/>
                      </a:lnTo>
                      <a:lnTo>
                        <a:pt x="593" y="21"/>
                      </a:lnTo>
                      <a:lnTo>
                        <a:pt x="564" y="16"/>
                      </a:lnTo>
                      <a:lnTo>
                        <a:pt x="532" y="10"/>
                      </a:lnTo>
                      <a:lnTo>
                        <a:pt x="499" y="6"/>
                      </a:lnTo>
                      <a:lnTo>
                        <a:pt x="464" y="4"/>
                      </a:lnTo>
                      <a:lnTo>
                        <a:pt x="429" y="2"/>
                      </a:lnTo>
                      <a:lnTo>
                        <a:pt x="393" y="0"/>
                      </a:lnTo>
                      <a:lnTo>
                        <a:pt x="393" y="0"/>
                      </a:lnTo>
                      <a:lnTo>
                        <a:pt x="366" y="2"/>
                      </a:lnTo>
                      <a:lnTo>
                        <a:pt x="338" y="3"/>
                      </a:lnTo>
                      <a:lnTo>
                        <a:pt x="312" y="5"/>
                      </a:lnTo>
                      <a:lnTo>
                        <a:pt x="286" y="8"/>
                      </a:lnTo>
                      <a:lnTo>
                        <a:pt x="260" y="11"/>
                      </a:lnTo>
                      <a:lnTo>
                        <a:pt x="236" y="15"/>
                      </a:lnTo>
                      <a:lnTo>
                        <a:pt x="190" y="25"/>
                      </a:lnTo>
                      <a:lnTo>
                        <a:pt x="190" y="25"/>
                      </a:lnTo>
                      <a:lnTo>
                        <a:pt x="170" y="30"/>
                      </a:lnTo>
                      <a:lnTo>
                        <a:pt x="150" y="37"/>
                      </a:lnTo>
                      <a:lnTo>
                        <a:pt x="130" y="45"/>
                      </a:lnTo>
                      <a:lnTo>
                        <a:pt x="113" y="56"/>
                      </a:lnTo>
                      <a:lnTo>
                        <a:pt x="95" y="67"/>
                      </a:lnTo>
                      <a:lnTo>
                        <a:pt x="80" y="80"/>
                      </a:lnTo>
                      <a:lnTo>
                        <a:pt x="66" y="95"/>
                      </a:lnTo>
                      <a:lnTo>
                        <a:pt x="53" y="110"/>
                      </a:lnTo>
                      <a:lnTo>
                        <a:pt x="40" y="126"/>
                      </a:lnTo>
                      <a:lnTo>
                        <a:pt x="30" y="144"/>
                      </a:lnTo>
                      <a:lnTo>
                        <a:pt x="21" y="162"/>
                      </a:lnTo>
                      <a:lnTo>
                        <a:pt x="13" y="181"/>
                      </a:lnTo>
                      <a:lnTo>
                        <a:pt x="8" y="202"/>
                      </a:lnTo>
                      <a:lnTo>
                        <a:pt x="3" y="222"/>
                      </a:lnTo>
                      <a:lnTo>
                        <a:pt x="1" y="242"/>
                      </a:lnTo>
                      <a:lnTo>
                        <a:pt x="0" y="264"/>
                      </a:lnTo>
                      <a:lnTo>
                        <a:pt x="58" y="2721"/>
                      </a:lnTo>
                      <a:lnTo>
                        <a:pt x="58" y="2721"/>
                      </a:lnTo>
                      <a:lnTo>
                        <a:pt x="59" y="2732"/>
                      </a:lnTo>
                      <a:lnTo>
                        <a:pt x="60" y="2743"/>
                      </a:lnTo>
                      <a:lnTo>
                        <a:pt x="63" y="2753"/>
                      </a:lnTo>
                      <a:lnTo>
                        <a:pt x="67" y="2763"/>
                      </a:lnTo>
                      <a:lnTo>
                        <a:pt x="72" y="2773"/>
                      </a:lnTo>
                      <a:lnTo>
                        <a:pt x="78" y="2783"/>
                      </a:lnTo>
                      <a:lnTo>
                        <a:pt x="84" y="2792"/>
                      </a:lnTo>
                      <a:lnTo>
                        <a:pt x="91" y="2799"/>
                      </a:lnTo>
                      <a:lnTo>
                        <a:pt x="99" y="2806"/>
                      </a:lnTo>
                      <a:lnTo>
                        <a:pt x="107" y="2813"/>
                      </a:lnTo>
                      <a:lnTo>
                        <a:pt x="117" y="2818"/>
                      </a:lnTo>
                      <a:lnTo>
                        <a:pt x="127" y="2824"/>
                      </a:lnTo>
                      <a:lnTo>
                        <a:pt x="137" y="2827"/>
                      </a:lnTo>
                      <a:lnTo>
                        <a:pt x="148" y="2830"/>
                      </a:lnTo>
                      <a:lnTo>
                        <a:pt x="159" y="2831"/>
                      </a:lnTo>
                      <a:lnTo>
                        <a:pt x="170" y="2832"/>
                      </a:lnTo>
                      <a:lnTo>
                        <a:pt x="170" y="2832"/>
                      </a:lnTo>
                      <a:lnTo>
                        <a:pt x="182" y="2831"/>
                      </a:lnTo>
                      <a:lnTo>
                        <a:pt x="193" y="2830"/>
                      </a:lnTo>
                      <a:lnTo>
                        <a:pt x="204" y="2827"/>
                      </a:lnTo>
                      <a:lnTo>
                        <a:pt x="213" y="2824"/>
                      </a:lnTo>
                      <a:lnTo>
                        <a:pt x="223" y="2818"/>
                      </a:lnTo>
                      <a:lnTo>
                        <a:pt x="232" y="2813"/>
                      </a:lnTo>
                      <a:lnTo>
                        <a:pt x="241" y="2806"/>
                      </a:lnTo>
                      <a:lnTo>
                        <a:pt x="248" y="2799"/>
                      </a:lnTo>
                      <a:lnTo>
                        <a:pt x="256" y="2792"/>
                      </a:lnTo>
                      <a:lnTo>
                        <a:pt x="263" y="2783"/>
                      </a:lnTo>
                      <a:lnTo>
                        <a:pt x="268" y="2773"/>
                      </a:lnTo>
                      <a:lnTo>
                        <a:pt x="273" y="2763"/>
                      </a:lnTo>
                      <a:lnTo>
                        <a:pt x="277" y="2753"/>
                      </a:lnTo>
                      <a:lnTo>
                        <a:pt x="279" y="2743"/>
                      </a:lnTo>
                      <a:lnTo>
                        <a:pt x="281" y="2732"/>
                      </a:lnTo>
                      <a:lnTo>
                        <a:pt x="281" y="2721"/>
                      </a:lnTo>
                      <a:lnTo>
                        <a:pt x="309" y="1390"/>
                      </a:lnTo>
                      <a:lnTo>
                        <a:pt x="403" y="1390"/>
                      </a:lnTo>
                      <a:lnTo>
                        <a:pt x="429" y="2721"/>
                      </a:lnTo>
                      <a:lnTo>
                        <a:pt x="429" y="2721"/>
                      </a:lnTo>
                      <a:lnTo>
                        <a:pt x="430" y="2732"/>
                      </a:lnTo>
                      <a:lnTo>
                        <a:pt x="431" y="2743"/>
                      </a:lnTo>
                      <a:lnTo>
                        <a:pt x="435" y="2753"/>
                      </a:lnTo>
                      <a:lnTo>
                        <a:pt x="438" y="2763"/>
                      </a:lnTo>
                      <a:lnTo>
                        <a:pt x="443" y="2773"/>
                      </a:lnTo>
                      <a:lnTo>
                        <a:pt x="449" y="2783"/>
                      </a:lnTo>
                      <a:lnTo>
                        <a:pt x="455" y="2792"/>
                      </a:lnTo>
                      <a:lnTo>
                        <a:pt x="462" y="2799"/>
                      </a:lnTo>
                      <a:lnTo>
                        <a:pt x="470" y="2806"/>
                      </a:lnTo>
                      <a:lnTo>
                        <a:pt x="478" y="2813"/>
                      </a:lnTo>
                      <a:lnTo>
                        <a:pt x="488" y="2818"/>
                      </a:lnTo>
                      <a:lnTo>
                        <a:pt x="498" y="2824"/>
                      </a:lnTo>
                      <a:lnTo>
                        <a:pt x="508" y="2827"/>
                      </a:lnTo>
                      <a:lnTo>
                        <a:pt x="519" y="2830"/>
                      </a:lnTo>
                      <a:lnTo>
                        <a:pt x="530" y="2831"/>
                      </a:lnTo>
                      <a:lnTo>
                        <a:pt x="541" y="2832"/>
                      </a:lnTo>
                      <a:lnTo>
                        <a:pt x="541" y="2832"/>
                      </a:lnTo>
                      <a:lnTo>
                        <a:pt x="553" y="2831"/>
                      </a:lnTo>
                      <a:lnTo>
                        <a:pt x="564" y="2830"/>
                      </a:lnTo>
                      <a:lnTo>
                        <a:pt x="575" y="2827"/>
                      </a:lnTo>
                      <a:lnTo>
                        <a:pt x="584" y="2824"/>
                      </a:lnTo>
                      <a:lnTo>
                        <a:pt x="594" y="2818"/>
                      </a:lnTo>
                      <a:lnTo>
                        <a:pt x="603" y="2813"/>
                      </a:lnTo>
                      <a:lnTo>
                        <a:pt x="612" y="2806"/>
                      </a:lnTo>
                      <a:lnTo>
                        <a:pt x="619" y="2799"/>
                      </a:lnTo>
                      <a:lnTo>
                        <a:pt x="627" y="2792"/>
                      </a:lnTo>
                      <a:lnTo>
                        <a:pt x="634" y="2783"/>
                      </a:lnTo>
                      <a:lnTo>
                        <a:pt x="639" y="2773"/>
                      </a:lnTo>
                      <a:lnTo>
                        <a:pt x="644" y="2763"/>
                      </a:lnTo>
                      <a:lnTo>
                        <a:pt x="648" y="2753"/>
                      </a:lnTo>
                      <a:lnTo>
                        <a:pt x="650" y="2743"/>
                      </a:lnTo>
                      <a:lnTo>
                        <a:pt x="652" y="2732"/>
                      </a:lnTo>
                      <a:lnTo>
                        <a:pt x="652" y="2721"/>
                      </a:lnTo>
                      <a:lnTo>
                        <a:pt x="707" y="500"/>
                      </a:lnTo>
                      <a:lnTo>
                        <a:pt x="871" y="777"/>
                      </a:lnTo>
                      <a:lnTo>
                        <a:pt x="871" y="777"/>
                      </a:lnTo>
                      <a:lnTo>
                        <a:pt x="872" y="777"/>
                      </a:lnTo>
                      <a:lnTo>
                        <a:pt x="872" y="777"/>
                      </a:lnTo>
                      <a:lnTo>
                        <a:pt x="880" y="789"/>
                      </a:lnTo>
                      <a:lnTo>
                        <a:pt x="889" y="800"/>
                      </a:lnTo>
                      <a:lnTo>
                        <a:pt x="899" y="809"/>
                      </a:lnTo>
                      <a:lnTo>
                        <a:pt x="911" y="818"/>
                      </a:lnTo>
                      <a:lnTo>
                        <a:pt x="924" y="825"/>
                      </a:lnTo>
                      <a:lnTo>
                        <a:pt x="937" y="830"/>
                      </a:lnTo>
                      <a:lnTo>
                        <a:pt x="951" y="833"/>
                      </a:lnTo>
                      <a:lnTo>
                        <a:pt x="966" y="835"/>
                      </a:lnTo>
                      <a:lnTo>
                        <a:pt x="966" y="8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3" name="Freeform 116">
                  <a:extLst>
                    <a:ext uri="{FF2B5EF4-FFF2-40B4-BE49-F238E27FC236}">
                      <a16:creationId xmlns:a16="http://schemas.microsoft.com/office/drawing/2014/main" id="{FB5DBDC8-50E5-F94C-D053-F499267F77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688" y="-2184400"/>
                  <a:ext cx="95250" cy="90487"/>
                </a:xfrm>
                <a:custGeom>
                  <a:avLst/>
                  <a:gdLst>
                    <a:gd name="T0" fmla="*/ 380 w 417"/>
                    <a:gd name="T1" fmla="*/ 167 h 397"/>
                    <a:gd name="T2" fmla="*/ 380 w 417"/>
                    <a:gd name="T3" fmla="*/ 167 h 397"/>
                    <a:gd name="T4" fmla="*/ 387 w 417"/>
                    <a:gd name="T5" fmla="*/ 161 h 397"/>
                    <a:gd name="T6" fmla="*/ 394 w 417"/>
                    <a:gd name="T7" fmla="*/ 154 h 397"/>
                    <a:gd name="T8" fmla="*/ 400 w 417"/>
                    <a:gd name="T9" fmla="*/ 148 h 397"/>
                    <a:gd name="T10" fmla="*/ 404 w 417"/>
                    <a:gd name="T11" fmla="*/ 140 h 397"/>
                    <a:gd name="T12" fmla="*/ 409 w 417"/>
                    <a:gd name="T13" fmla="*/ 131 h 397"/>
                    <a:gd name="T14" fmla="*/ 412 w 417"/>
                    <a:gd name="T15" fmla="*/ 122 h 397"/>
                    <a:gd name="T16" fmla="*/ 414 w 417"/>
                    <a:gd name="T17" fmla="*/ 115 h 397"/>
                    <a:gd name="T18" fmla="*/ 415 w 417"/>
                    <a:gd name="T19" fmla="*/ 106 h 397"/>
                    <a:gd name="T20" fmla="*/ 417 w 417"/>
                    <a:gd name="T21" fmla="*/ 96 h 397"/>
                    <a:gd name="T22" fmla="*/ 417 w 417"/>
                    <a:gd name="T23" fmla="*/ 87 h 397"/>
                    <a:gd name="T24" fmla="*/ 415 w 417"/>
                    <a:gd name="T25" fmla="*/ 79 h 397"/>
                    <a:gd name="T26" fmla="*/ 413 w 417"/>
                    <a:gd name="T27" fmla="*/ 70 h 397"/>
                    <a:gd name="T28" fmla="*/ 411 w 417"/>
                    <a:gd name="T29" fmla="*/ 61 h 397"/>
                    <a:gd name="T30" fmla="*/ 408 w 417"/>
                    <a:gd name="T31" fmla="*/ 52 h 397"/>
                    <a:gd name="T32" fmla="*/ 402 w 417"/>
                    <a:gd name="T33" fmla="*/ 45 h 397"/>
                    <a:gd name="T34" fmla="*/ 397 w 417"/>
                    <a:gd name="T35" fmla="*/ 36 h 397"/>
                    <a:gd name="T36" fmla="*/ 397 w 417"/>
                    <a:gd name="T37" fmla="*/ 36 h 397"/>
                    <a:gd name="T38" fmla="*/ 391 w 417"/>
                    <a:gd name="T39" fmla="*/ 29 h 397"/>
                    <a:gd name="T40" fmla="*/ 385 w 417"/>
                    <a:gd name="T41" fmla="*/ 23 h 397"/>
                    <a:gd name="T42" fmla="*/ 377 w 417"/>
                    <a:gd name="T43" fmla="*/ 17 h 397"/>
                    <a:gd name="T44" fmla="*/ 369 w 417"/>
                    <a:gd name="T45" fmla="*/ 12 h 397"/>
                    <a:gd name="T46" fmla="*/ 361 w 417"/>
                    <a:gd name="T47" fmla="*/ 7 h 397"/>
                    <a:gd name="T48" fmla="*/ 353 w 417"/>
                    <a:gd name="T49" fmla="*/ 4 h 397"/>
                    <a:gd name="T50" fmla="*/ 344 w 417"/>
                    <a:gd name="T51" fmla="*/ 2 h 397"/>
                    <a:gd name="T52" fmla="*/ 336 w 417"/>
                    <a:gd name="T53" fmla="*/ 1 h 397"/>
                    <a:gd name="T54" fmla="*/ 327 w 417"/>
                    <a:gd name="T55" fmla="*/ 0 h 397"/>
                    <a:gd name="T56" fmla="*/ 317 w 417"/>
                    <a:gd name="T57" fmla="*/ 0 h 397"/>
                    <a:gd name="T58" fmla="*/ 308 w 417"/>
                    <a:gd name="T59" fmla="*/ 1 h 397"/>
                    <a:gd name="T60" fmla="*/ 299 w 417"/>
                    <a:gd name="T61" fmla="*/ 3 h 397"/>
                    <a:gd name="T62" fmla="*/ 291 w 417"/>
                    <a:gd name="T63" fmla="*/ 5 h 397"/>
                    <a:gd name="T64" fmla="*/ 282 w 417"/>
                    <a:gd name="T65" fmla="*/ 10 h 397"/>
                    <a:gd name="T66" fmla="*/ 274 w 417"/>
                    <a:gd name="T67" fmla="*/ 14 h 397"/>
                    <a:gd name="T68" fmla="*/ 267 w 417"/>
                    <a:gd name="T69" fmla="*/ 20 h 397"/>
                    <a:gd name="T70" fmla="*/ 0 w 417"/>
                    <a:gd name="T71" fmla="*/ 214 h 397"/>
                    <a:gd name="T72" fmla="*/ 0 w 417"/>
                    <a:gd name="T73" fmla="*/ 214 h 397"/>
                    <a:gd name="T74" fmla="*/ 96 w 417"/>
                    <a:gd name="T75" fmla="*/ 397 h 397"/>
                    <a:gd name="T76" fmla="*/ 380 w 417"/>
                    <a:gd name="T77" fmla="*/ 167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17" h="397">
                      <a:moveTo>
                        <a:pt x="380" y="167"/>
                      </a:moveTo>
                      <a:lnTo>
                        <a:pt x="380" y="167"/>
                      </a:lnTo>
                      <a:lnTo>
                        <a:pt x="387" y="161"/>
                      </a:lnTo>
                      <a:lnTo>
                        <a:pt x="394" y="154"/>
                      </a:lnTo>
                      <a:lnTo>
                        <a:pt x="400" y="148"/>
                      </a:lnTo>
                      <a:lnTo>
                        <a:pt x="404" y="140"/>
                      </a:lnTo>
                      <a:lnTo>
                        <a:pt x="409" y="131"/>
                      </a:lnTo>
                      <a:lnTo>
                        <a:pt x="412" y="122"/>
                      </a:lnTo>
                      <a:lnTo>
                        <a:pt x="414" y="115"/>
                      </a:lnTo>
                      <a:lnTo>
                        <a:pt x="415" y="106"/>
                      </a:lnTo>
                      <a:lnTo>
                        <a:pt x="417" y="96"/>
                      </a:lnTo>
                      <a:lnTo>
                        <a:pt x="417" y="87"/>
                      </a:lnTo>
                      <a:lnTo>
                        <a:pt x="415" y="79"/>
                      </a:lnTo>
                      <a:lnTo>
                        <a:pt x="413" y="70"/>
                      </a:lnTo>
                      <a:lnTo>
                        <a:pt x="411" y="61"/>
                      </a:lnTo>
                      <a:lnTo>
                        <a:pt x="408" y="52"/>
                      </a:lnTo>
                      <a:lnTo>
                        <a:pt x="402" y="45"/>
                      </a:lnTo>
                      <a:lnTo>
                        <a:pt x="397" y="36"/>
                      </a:lnTo>
                      <a:lnTo>
                        <a:pt x="397" y="36"/>
                      </a:lnTo>
                      <a:lnTo>
                        <a:pt x="391" y="29"/>
                      </a:lnTo>
                      <a:lnTo>
                        <a:pt x="385" y="23"/>
                      </a:lnTo>
                      <a:lnTo>
                        <a:pt x="377" y="17"/>
                      </a:lnTo>
                      <a:lnTo>
                        <a:pt x="369" y="12"/>
                      </a:lnTo>
                      <a:lnTo>
                        <a:pt x="361" y="7"/>
                      </a:lnTo>
                      <a:lnTo>
                        <a:pt x="353" y="4"/>
                      </a:lnTo>
                      <a:lnTo>
                        <a:pt x="344" y="2"/>
                      </a:lnTo>
                      <a:lnTo>
                        <a:pt x="336" y="1"/>
                      </a:lnTo>
                      <a:lnTo>
                        <a:pt x="327" y="0"/>
                      </a:lnTo>
                      <a:lnTo>
                        <a:pt x="317" y="0"/>
                      </a:lnTo>
                      <a:lnTo>
                        <a:pt x="308" y="1"/>
                      </a:lnTo>
                      <a:lnTo>
                        <a:pt x="299" y="3"/>
                      </a:lnTo>
                      <a:lnTo>
                        <a:pt x="291" y="5"/>
                      </a:lnTo>
                      <a:lnTo>
                        <a:pt x="282" y="10"/>
                      </a:lnTo>
                      <a:lnTo>
                        <a:pt x="274" y="14"/>
                      </a:lnTo>
                      <a:lnTo>
                        <a:pt x="267" y="20"/>
                      </a:lnTo>
                      <a:lnTo>
                        <a:pt x="0" y="214"/>
                      </a:lnTo>
                      <a:lnTo>
                        <a:pt x="0" y="214"/>
                      </a:lnTo>
                      <a:lnTo>
                        <a:pt x="96" y="397"/>
                      </a:lnTo>
                      <a:lnTo>
                        <a:pt x="380" y="1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4" name="Freeform 117">
                  <a:extLst>
                    <a:ext uri="{FF2B5EF4-FFF2-40B4-BE49-F238E27FC236}">
                      <a16:creationId xmlns:a16="http://schemas.microsoft.com/office/drawing/2014/main" id="{32BCDE24-7676-28D7-6D00-AC2D317C3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3788" y="-2092325"/>
                  <a:ext cx="80962" cy="82550"/>
                </a:xfrm>
                <a:custGeom>
                  <a:avLst/>
                  <a:gdLst>
                    <a:gd name="T0" fmla="*/ 41 w 363"/>
                    <a:gd name="T1" fmla="*/ 327 h 362"/>
                    <a:gd name="T2" fmla="*/ 41 w 363"/>
                    <a:gd name="T3" fmla="*/ 327 h 362"/>
                    <a:gd name="T4" fmla="*/ 49 w 363"/>
                    <a:gd name="T5" fmla="*/ 336 h 362"/>
                    <a:gd name="T6" fmla="*/ 56 w 363"/>
                    <a:gd name="T7" fmla="*/ 345 h 362"/>
                    <a:gd name="T8" fmla="*/ 61 w 363"/>
                    <a:gd name="T9" fmla="*/ 353 h 362"/>
                    <a:gd name="T10" fmla="*/ 67 w 363"/>
                    <a:gd name="T11" fmla="*/ 362 h 362"/>
                    <a:gd name="T12" fmla="*/ 199 w 363"/>
                    <a:gd name="T13" fmla="*/ 230 h 362"/>
                    <a:gd name="T14" fmla="*/ 271 w 363"/>
                    <a:gd name="T15" fmla="*/ 249 h 362"/>
                    <a:gd name="T16" fmla="*/ 363 w 363"/>
                    <a:gd name="T17" fmla="*/ 159 h 362"/>
                    <a:gd name="T18" fmla="*/ 345 w 363"/>
                    <a:gd name="T19" fmla="*/ 92 h 362"/>
                    <a:gd name="T20" fmla="*/ 265 w 363"/>
                    <a:gd name="T21" fmla="*/ 172 h 362"/>
                    <a:gd name="T22" fmla="*/ 207 w 363"/>
                    <a:gd name="T23" fmla="*/ 155 h 362"/>
                    <a:gd name="T24" fmla="*/ 191 w 363"/>
                    <a:gd name="T25" fmla="*/ 97 h 362"/>
                    <a:gd name="T26" fmla="*/ 271 w 363"/>
                    <a:gd name="T27" fmla="*/ 17 h 362"/>
                    <a:gd name="T28" fmla="*/ 205 w 363"/>
                    <a:gd name="T29" fmla="*/ 0 h 362"/>
                    <a:gd name="T30" fmla="*/ 114 w 363"/>
                    <a:gd name="T31" fmla="*/ 91 h 362"/>
                    <a:gd name="T32" fmla="*/ 132 w 363"/>
                    <a:gd name="T33" fmla="*/ 164 h 362"/>
                    <a:gd name="T34" fmla="*/ 0 w 363"/>
                    <a:gd name="T35" fmla="*/ 298 h 362"/>
                    <a:gd name="T36" fmla="*/ 0 w 363"/>
                    <a:gd name="T37" fmla="*/ 298 h 362"/>
                    <a:gd name="T38" fmla="*/ 11 w 363"/>
                    <a:gd name="T39" fmla="*/ 303 h 362"/>
                    <a:gd name="T40" fmla="*/ 22 w 363"/>
                    <a:gd name="T41" fmla="*/ 311 h 362"/>
                    <a:gd name="T42" fmla="*/ 32 w 363"/>
                    <a:gd name="T43" fmla="*/ 318 h 362"/>
                    <a:gd name="T44" fmla="*/ 41 w 363"/>
                    <a:gd name="T45" fmla="*/ 327 h 362"/>
                    <a:gd name="T46" fmla="*/ 41 w 363"/>
                    <a:gd name="T47" fmla="*/ 327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3" h="362">
                      <a:moveTo>
                        <a:pt x="41" y="327"/>
                      </a:moveTo>
                      <a:lnTo>
                        <a:pt x="41" y="327"/>
                      </a:lnTo>
                      <a:lnTo>
                        <a:pt x="49" y="336"/>
                      </a:lnTo>
                      <a:lnTo>
                        <a:pt x="56" y="345"/>
                      </a:lnTo>
                      <a:lnTo>
                        <a:pt x="61" y="353"/>
                      </a:lnTo>
                      <a:lnTo>
                        <a:pt x="67" y="362"/>
                      </a:lnTo>
                      <a:lnTo>
                        <a:pt x="199" y="230"/>
                      </a:lnTo>
                      <a:lnTo>
                        <a:pt x="271" y="249"/>
                      </a:lnTo>
                      <a:lnTo>
                        <a:pt x="363" y="159"/>
                      </a:lnTo>
                      <a:lnTo>
                        <a:pt x="345" y="92"/>
                      </a:lnTo>
                      <a:lnTo>
                        <a:pt x="265" y="172"/>
                      </a:lnTo>
                      <a:lnTo>
                        <a:pt x="207" y="155"/>
                      </a:lnTo>
                      <a:lnTo>
                        <a:pt x="191" y="97"/>
                      </a:lnTo>
                      <a:lnTo>
                        <a:pt x="271" y="17"/>
                      </a:lnTo>
                      <a:lnTo>
                        <a:pt x="205" y="0"/>
                      </a:lnTo>
                      <a:lnTo>
                        <a:pt x="114" y="91"/>
                      </a:lnTo>
                      <a:lnTo>
                        <a:pt x="132" y="164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11" y="303"/>
                      </a:lnTo>
                      <a:lnTo>
                        <a:pt x="22" y="311"/>
                      </a:lnTo>
                      <a:lnTo>
                        <a:pt x="32" y="318"/>
                      </a:lnTo>
                      <a:lnTo>
                        <a:pt x="41" y="327"/>
                      </a:lnTo>
                      <a:lnTo>
                        <a:pt x="41" y="3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5" name="Freeform 118">
                  <a:extLst>
                    <a:ext uri="{FF2B5EF4-FFF2-40B4-BE49-F238E27FC236}">
                      <a16:creationId xmlns:a16="http://schemas.microsoft.com/office/drawing/2014/main" id="{8BA9CD4F-1ABD-3399-E7D2-54B395EF8E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97138" y="-2003425"/>
                  <a:ext cx="57150" cy="50800"/>
                </a:xfrm>
                <a:custGeom>
                  <a:avLst/>
                  <a:gdLst>
                    <a:gd name="T0" fmla="*/ 192 w 257"/>
                    <a:gd name="T1" fmla="*/ 0 h 223"/>
                    <a:gd name="T2" fmla="*/ 63 w 257"/>
                    <a:gd name="T3" fmla="*/ 0 h 223"/>
                    <a:gd name="T4" fmla="*/ 0 w 257"/>
                    <a:gd name="T5" fmla="*/ 111 h 223"/>
                    <a:gd name="T6" fmla="*/ 63 w 257"/>
                    <a:gd name="T7" fmla="*/ 223 h 223"/>
                    <a:gd name="T8" fmla="*/ 192 w 257"/>
                    <a:gd name="T9" fmla="*/ 223 h 223"/>
                    <a:gd name="T10" fmla="*/ 257 w 257"/>
                    <a:gd name="T11" fmla="*/ 111 h 223"/>
                    <a:gd name="T12" fmla="*/ 192 w 257"/>
                    <a:gd name="T13" fmla="*/ 0 h 223"/>
                    <a:gd name="T14" fmla="*/ 128 w 257"/>
                    <a:gd name="T15" fmla="*/ 165 h 223"/>
                    <a:gd name="T16" fmla="*/ 128 w 257"/>
                    <a:gd name="T17" fmla="*/ 165 h 223"/>
                    <a:gd name="T18" fmla="*/ 117 w 257"/>
                    <a:gd name="T19" fmla="*/ 164 h 223"/>
                    <a:gd name="T20" fmla="*/ 107 w 257"/>
                    <a:gd name="T21" fmla="*/ 160 h 223"/>
                    <a:gd name="T22" fmla="*/ 97 w 257"/>
                    <a:gd name="T23" fmla="*/ 156 h 223"/>
                    <a:gd name="T24" fmla="*/ 89 w 257"/>
                    <a:gd name="T25" fmla="*/ 149 h 223"/>
                    <a:gd name="T26" fmla="*/ 83 w 257"/>
                    <a:gd name="T27" fmla="*/ 142 h 223"/>
                    <a:gd name="T28" fmla="*/ 77 w 257"/>
                    <a:gd name="T29" fmla="*/ 132 h 223"/>
                    <a:gd name="T30" fmla="*/ 75 w 257"/>
                    <a:gd name="T31" fmla="*/ 122 h 223"/>
                    <a:gd name="T32" fmla="*/ 74 w 257"/>
                    <a:gd name="T33" fmla="*/ 111 h 223"/>
                    <a:gd name="T34" fmla="*/ 74 w 257"/>
                    <a:gd name="T35" fmla="*/ 111 h 223"/>
                    <a:gd name="T36" fmla="*/ 75 w 257"/>
                    <a:gd name="T37" fmla="*/ 100 h 223"/>
                    <a:gd name="T38" fmla="*/ 77 w 257"/>
                    <a:gd name="T39" fmla="*/ 90 h 223"/>
                    <a:gd name="T40" fmla="*/ 83 w 257"/>
                    <a:gd name="T41" fmla="*/ 81 h 223"/>
                    <a:gd name="T42" fmla="*/ 89 w 257"/>
                    <a:gd name="T43" fmla="*/ 73 h 223"/>
                    <a:gd name="T44" fmla="*/ 97 w 257"/>
                    <a:gd name="T45" fmla="*/ 66 h 223"/>
                    <a:gd name="T46" fmla="*/ 107 w 257"/>
                    <a:gd name="T47" fmla="*/ 61 h 223"/>
                    <a:gd name="T48" fmla="*/ 117 w 257"/>
                    <a:gd name="T49" fmla="*/ 58 h 223"/>
                    <a:gd name="T50" fmla="*/ 128 w 257"/>
                    <a:gd name="T51" fmla="*/ 56 h 223"/>
                    <a:gd name="T52" fmla="*/ 128 w 257"/>
                    <a:gd name="T53" fmla="*/ 56 h 223"/>
                    <a:gd name="T54" fmla="*/ 139 w 257"/>
                    <a:gd name="T55" fmla="*/ 58 h 223"/>
                    <a:gd name="T56" fmla="*/ 149 w 257"/>
                    <a:gd name="T57" fmla="*/ 61 h 223"/>
                    <a:gd name="T58" fmla="*/ 158 w 257"/>
                    <a:gd name="T59" fmla="*/ 66 h 223"/>
                    <a:gd name="T60" fmla="*/ 166 w 257"/>
                    <a:gd name="T61" fmla="*/ 73 h 223"/>
                    <a:gd name="T62" fmla="*/ 173 w 257"/>
                    <a:gd name="T63" fmla="*/ 81 h 223"/>
                    <a:gd name="T64" fmla="*/ 178 w 257"/>
                    <a:gd name="T65" fmla="*/ 90 h 223"/>
                    <a:gd name="T66" fmla="*/ 181 w 257"/>
                    <a:gd name="T67" fmla="*/ 100 h 223"/>
                    <a:gd name="T68" fmla="*/ 182 w 257"/>
                    <a:gd name="T69" fmla="*/ 111 h 223"/>
                    <a:gd name="T70" fmla="*/ 182 w 257"/>
                    <a:gd name="T71" fmla="*/ 111 h 223"/>
                    <a:gd name="T72" fmla="*/ 181 w 257"/>
                    <a:gd name="T73" fmla="*/ 122 h 223"/>
                    <a:gd name="T74" fmla="*/ 178 w 257"/>
                    <a:gd name="T75" fmla="*/ 132 h 223"/>
                    <a:gd name="T76" fmla="*/ 173 w 257"/>
                    <a:gd name="T77" fmla="*/ 142 h 223"/>
                    <a:gd name="T78" fmla="*/ 166 w 257"/>
                    <a:gd name="T79" fmla="*/ 149 h 223"/>
                    <a:gd name="T80" fmla="*/ 158 w 257"/>
                    <a:gd name="T81" fmla="*/ 156 h 223"/>
                    <a:gd name="T82" fmla="*/ 149 w 257"/>
                    <a:gd name="T83" fmla="*/ 160 h 223"/>
                    <a:gd name="T84" fmla="*/ 139 w 257"/>
                    <a:gd name="T85" fmla="*/ 164 h 223"/>
                    <a:gd name="T86" fmla="*/ 128 w 257"/>
                    <a:gd name="T87" fmla="*/ 165 h 223"/>
                    <a:gd name="T88" fmla="*/ 128 w 257"/>
                    <a:gd name="T89" fmla="*/ 16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7" h="223">
                      <a:moveTo>
                        <a:pt x="192" y="0"/>
                      </a:moveTo>
                      <a:lnTo>
                        <a:pt x="63" y="0"/>
                      </a:lnTo>
                      <a:lnTo>
                        <a:pt x="0" y="111"/>
                      </a:lnTo>
                      <a:lnTo>
                        <a:pt x="63" y="223"/>
                      </a:lnTo>
                      <a:lnTo>
                        <a:pt x="192" y="223"/>
                      </a:lnTo>
                      <a:lnTo>
                        <a:pt x="257" y="111"/>
                      </a:lnTo>
                      <a:lnTo>
                        <a:pt x="192" y="0"/>
                      </a:lnTo>
                      <a:close/>
                      <a:moveTo>
                        <a:pt x="128" y="165"/>
                      </a:moveTo>
                      <a:lnTo>
                        <a:pt x="128" y="165"/>
                      </a:lnTo>
                      <a:lnTo>
                        <a:pt x="117" y="164"/>
                      </a:lnTo>
                      <a:lnTo>
                        <a:pt x="107" y="160"/>
                      </a:lnTo>
                      <a:lnTo>
                        <a:pt x="97" y="156"/>
                      </a:lnTo>
                      <a:lnTo>
                        <a:pt x="89" y="149"/>
                      </a:lnTo>
                      <a:lnTo>
                        <a:pt x="83" y="142"/>
                      </a:lnTo>
                      <a:lnTo>
                        <a:pt x="77" y="132"/>
                      </a:lnTo>
                      <a:lnTo>
                        <a:pt x="75" y="122"/>
                      </a:lnTo>
                      <a:lnTo>
                        <a:pt x="74" y="111"/>
                      </a:lnTo>
                      <a:lnTo>
                        <a:pt x="74" y="111"/>
                      </a:lnTo>
                      <a:lnTo>
                        <a:pt x="75" y="100"/>
                      </a:lnTo>
                      <a:lnTo>
                        <a:pt x="77" y="90"/>
                      </a:lnTo>
                      <a:lnTo>
                        <a:pt x="83" y="81"/>
                      </a:lnTo>
                      <a:lnTo>
                        <a:pt x="89" y="73"/>
                      </a:lnTo>
                      <a:lnTo>
                        <a:pt x="97" y="66"/>
                      </a:lnTo>
                      <a:lnTo>
                        <a:pt x="107" y="61"/>
                      </a:lnTo>
                      <a:lnTo>
                        <a:pt x="117" y="58"/>
                      </a:lnTo>
                      <a:lnTo>
                        <a:pt x="128" y="56"/>
                      </a:lnTo>
                      <a:lnTo>
                        <a:pt x="128" y="56"/>
                      </a:lnTo>
                      <a:lnTo>
                        <a:pt x="139" y="58"/>
                      </a:lnTo>
                      <a:lnTo>
                        <a:pt x="149" y="61"/>
                      </a:lnTo>
                      <a:lnTo>
                        <a:pt x="158" y="66"/>
                      </a:lnTo>
                      <a:lnTo>
                        <a:pt x="166" y="73"/>
                      </a:lnTo>
                      <a:lnTo>
                        <a:pt x="173" y="81"/>
                      </a:lnTo>
                      <a:lnTo>
                        <a:pt x="178" y="90"/>
                      </a:lnTo>
                      <a:lnTo>
                        <a:pt x="181" y="100"/>
                      </a:lnTo>
                      <a:lnTo>
                        <a:pt x="182" y="111"/>
                      </a:lnTo>
                      <a:lnTo>
                        <a:pt x="182" y="111"/>
                      </a:lnTo>
                      <a:lnTo>
                        <a:pt x="181" y="122"/>
                      </a:lnTo>
                      <a:lnTo>
                        <a:pt x="178" y="132"/>
                      </a:lnTo>
                      <a:lnTo>
                        <a:pt x="173" y="142"/>
                      </a:lnTo>
                      <a:lnTo>
                        <a:pt x="166" y="149"/>
                      </a:lnTo>
                      <a:lnTo>
                        <a:pt x="158" y="156"/>
                      </a:lnTo>
                      <a:lnTo>
                        <a:pt x="149" y="160"/>
                      </a:lnTo>
                      <a:lnTo>
                        <a:pt x="139" y="164"/>
                      </a:lnTo>
                      <a:lnTo>
                        <a:pt x="128" y="165"/>
                      </a:lnTo>
                      <a:lnTo>
                        <a:pt x="128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6" name="Freeform 119">
                  <a:extLst>
                    <a:ext uri="{FF2B5EF4-FFF2-40B4-BE49-F238E27FC236}">
                      <a16:creationId xmlns:a16="http://schemas.microsoft.com/office/drawing/2014/main" id="{76560F94-7C36-CE81-636B-37AB5F59CC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6325" y="-2343150"/>
                  <a:ext cx="50800" cy="57150"/>
                </a:xfrm>
                <a:custGeom>
                  <a:avLst/>
                  <a:gdLst>
                    <a:gd name="T0" fmla="*/ 222 w 222"/>
                    <a:gd name="T1" fmla="*/ 193 h 257"/>
                    <a:gd name="T2" fmla="*/ 222 w 222"/>
                    <a:gd name="T3" fmla="*/ 63 h 257"/>
                    <a:gd name="T4" fmla="*/ 111 w 222"/>
                    <a:gd name="T5" fmla="*/ 0 h 257"/>
                    <a:gd name="T6" fmla="*/ 0 w 222"/>
                    <a:gd name="T7" fmla="*/ 63 h 257"/>
                    <a:gd name="T8" fmla="*/ 0 w 222"/>
                    <a:gd name="T9" fmla="*/ 193 h 257"/>
                    <a:gd name="T10" fmla="*/ 111 w 222"/>
                    <a:gd name="T11" fmla="*/ 257 h 257"/>
                    <a:gd name="T12" fmla="*/ 222 w 222"/>
                    <a:gd name="T13" fmla="*/ 193 h 257"/>
                    <a:gd name="T14" fmla="*/ 57 w 222"/>
                    <a:gd name="T15" fmla="*/ 128 h 257"/>
                    <a:gd name="T16" fmla="*/ 57 w 222"/>
                    <a:gd name="T17" fmla="*/ 128 h 257"/>
                    <a:gd name="T18" fmla="*/ 58 w 222"/>
                    <a:gd name="T19" fmla="*/ 117 h 257"/>
                    <a:gd name="T20" fmla="*/ 61 w 222"/>
                    <a:gd name="T21" fmla="*/ 107 h 257"/>
                    <a:gd name="T22" fmla="*/ 65 w 222"/>
                    <a:gd name="T23" fmla="*/ 97 h 257"/>
                    <a:gd name="T24" fmla="*/ 72 w 222"/>
                    <a:gd name="T25" fmla="*/ 90 h 257"/>
                    <a:gd name="T26" fmla="*/ 81 w 222"/>
                    <a:gd name="T27" fmla="*/ 83 h 257"/>
                    <a:gd name="T28" fmla="*/ 89 w 222"/>
                    <a:gd name="T29" fmla="*/ 78 h 257"/>
                    <a:gd name="T30" fmla="*/ 100 w 222"/>
                    <a:gd name="T31" fmla="*/ 75 h 257"/>
                    <a:gd name="T32" fmla="*/ 111 w 222"/>
                    <a:gd name="T33" fmla="*/ 74 h 257"/>
                    <a:gd name="T34" fmla="*/ 111 w 222"/>
                    <a:gd name="T35" fmla="*/ 74 h 257"/>
                    <a:gd name="T36" fmla="*/ 121 w 222"/>
                    <a:gd name="T37" fmla="*/ 75 h 257"/>
                    <a:gd name="T38" fmla="*/ 132 w 222"/>
                    <a:gd name="T39" fmla="*/ 78 h 257"/>
                    <a:gd name="T40" fmla="*/ 141 w 222"/>
                    <a:gd name="T41" fmla="*/ 83 h 257"/>
                    <a:gd name="T42" fmla="*/ 150 w 222"/>
                    <a:gd name="T43" fmla="*/ 90 h 257"/>
                    <a:gd name="T44" fmla="*/ 156 w 222"/>
                    <a:gd name="T45" fmla="*/ 97 h 257"/>
                    <a:gd name="T46" fmla="*/ 161 w 222"/>
                    <a:gd name="T47" fmla="*/ 107 h 257"/>
                    <a:gd name="T48" fmla="*/ 164 w 222"/>
                    <a:gd name="T49" fmla="*/ 117 h 257"/>
                    <a:gd name="T50" fmla="*/ 165 w 222"/>
                    <a:gd name="T51" fmla="*/ 128 h 257"/>
                    <a:gd name="T52" fmla="*/ 165 w 222"/>
                    <a:gd name="T53" fmla="*/ 128 h 257"/>
                    <a:gd name="T54" fmla="*/ 164 w 222"/>
                    <a:gd name="T55" fmla="*/ 139 h 257"/>
                    <a:gd name="T56" fmla="*/ 161 w 222"/>
                    <a:gd name="T57" fmla="*/ 149 h 257"/>
                    <a:gd name="T58" fmla="*/ 156 w 222"/>
                    <a:gd name="T59" fmla="*/ 159 h 257"/>
                    <a:gd name="T60" fmla="*/ 150 w 222"/>
                    <a:gd name="T61" fmla="*/ 166 h 257"/>
                    <a:gd name="T62" fmla="*/ 141 w 222"/>
                    <a:gd name="T63" fmla="*/ 173 h 257"/>
                    <a:gd name="T64" fmla="*/ 132 w 222"/>
                    <a:gd name="T65" fmla="*/ 178 h 257"/>
                    <a:gd name="T66" fmla="*/ 121 w 222"/>
                    <a:gd name="T67" fmla="*/ 182 h 257"/>
                    <a:gd name="T68" fmla="*/ 111 w 222"/>
                    <a:gd name="T69" fmla="*/ 183 h 257"/>
                    <a:gd name="T70" fmla="*/ 111 w 222"/>
                    <a:gd name="T71" fmla="*/ 183 h 257"/>
                    <a:gd name="T72" fmla="*/ 100 w 222"/>
                    <a:gd name="T73" fmla="*/ 182 h 257"/>
                    <a:gd name="T74" fmla="*/ 89 w 222"/>
                    <a:gd name="T75" fmla="*/ 178 h 257"/>
                    <a:gd name="T76" fmla="*/ 81 w 222"/>
                    <a:gd name="T77" fmla="*/ 173 h 257"/>
                    <a:gd name="T78" fmla="*/ 72 w 222"/>
                    <a:gd name="T79" fmla="*/ 166 h 257"/>
                    <a:gd name="T80" fmla="*/ 65 w 222"/>
                    <a:gd name="T81" fmla="*/ 159 h 257"/>
                    <a:gd name="T82" fmla="*/ 61 w 222"/>
                    <a:gd name="T83" fmla="*/ 149 h 257"/>
                    <a:gd name="T84" fmla="*/ 58 w 222"/>
                    <a:gd name="T85" fmla="*/ 139 h 257"/>
                    <a:gd name="T86" fmla="*/ 57 w 222"/>
                    <a:gd name="T87" fmla="*/ 128 h 257"/>
                    <a:gd name="T88" fmla="*/ 57 w 222"/>
                    <a:gd name="T89" fmla="*/ 128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2" h="257">
                      <a:moveTo>
                        <a:pt x="222" y="193"/>
                      </a:moveTo>
                      <a:lnTo>
                        <a:pt x="222" y="63"/>
                      </a:lnTo>
                      <a:lnTo>
                        <a:pt x="111" y="0"/>
                      </a:lnTo>
                      <a:lnTo>
                        <a:pt x="0" y="63"/>
                      </a:lnTo>
                      <a:lnTo>
                        <a:pt x="0" y="193"/>
                      </a:lnTo>
                      <a:lnTo>
                        <a:pt x="111" y="257"/>
                      </a:lnTo>
                      <a:lnTo>
                        <a:pt x="222" y="193"/>
                      </a:lnTo>
                      <a:close/>
                      <a:moveTo>
                        <a:pt x="57" y="128"/>
                      </a:moveTo>
                      <a:lnTo>
                        <a:pt x="57" y="128"/>
                      </a:lnTo>
                      <a:lnTo>
                        <a:pt x="58" y="117"/>
                      </a:lnTo>
                      <a:lnTo>
                        <a:pt x="61" y="107"/>
                      </a:lnTo>
                      <a:lnTo>
                        <a:pt x="65" y="97"/>
                      </a:lnTo>
                      <a:lnTo>
                        <a:pt x="72" y="90"/>
                      </a:lnTo>
                      <a:lnTo>
                        <a:pt x="81" y="83"/>
                      </a:lnTo>
                      <a:lnTo>
                        <a:pt x="89" y="78"/>
                      </a:lnTo>
                      <a:lnTo>
                        <a:pt x="100" y="75"/>
                      </a:lnTo>
                      <a:lnTo>
                        <a:pt x="111" y="74"/>
                      </a:lnTo>
                      <a:lnTo>
                        <a:pt x="111" y="74"/>
                      </a:lnTo>
                      <a:lnTo>
                        <a:pt x="121" y="75"/>
                      </a:lnTo>
                      <a:lnTo>
                        <a:pt x="132" y="78"/>
                      </a:lnTo>
                      <a:lnTo>
                        <a:pt x="141" y="83"/>
                      </a:lnTo>
                      <a:lnTo>
                        <a:pt x="150" y="90"/>
                      </a:lnTo>
                      <a:lnTo>
                        <a:pt x="156" y="97"/>
                      </a:lnTo>
                      <a:lnTo>
                        <a:pt x="161" y="107"/>
                      </a:lnTo>
                      <a:lnTo>
                        <a:pt x="164" y="117"/>
                      </a:lnTo>
                      <a:lnTo>
                        <a:pt x="165" y="128"/>
                      </a:lnTo>
                      <a:lnTo>
                        <a:pt x="165" y="128"/>
                      </a:lnTo>
                      <a:lnTo>
                        <a:pt x="164" y="139"/>
                      </a:lnTo>
                      <a:lnTo>
                        <a:pt x="161" y="149"/>
                      </a:lnTo>
                      <a:lnTo>
                        <a:pt x="156" y="159"/>
                      </a:lnTo>
                      <a:lnTo>
                        <a:pt x="150" y="166"/>
                      </a:lnTo>
                      <a:lnTo>
                        <a:pt x="141" y="173"/>
                      </a:lnTo>
                      <a:lnTo>
                        <a:pt x="132" y="178"/>
                      </a:lnTo>
                      <a:lnTo>
                        <a:pt x="121" y="182"/>
                      </a:lnTo>
                      <a:lnTo>
                        <a:pt x="111" y="183"/>
                      </a:lnTo>
                      <a:lnTo>
                        <a:pt x="111" y="183"/>
                      </a:lnTo>
                      <a:lnTo>
                        <a:pt x="100" y="182"/>
                      </a:lnTo>
                      <a:lnTo>
                        <a:pt x="89" y="178"/>
                      </a:lnTo>
                      <a:lnTo>
                        <a:pt x="81" y="173"/>
                      </a:lnTo>
                      <a:lnTo>
                        <a:pt x="72" y="166"/>
                      </a:lnTo>
                      <a:lnTo>
                        <a:pt x="65" y="159"/>
                      </a:lnTo>
                      <a:lnTo>
                        <a:pt x="61" y="149"/>
                      </a:lnTo>
                      <a:lnTo>
                        <a:pt x="58" y="139"/>
                      </a:lnTo>
                      <a:lnTo>
                        <a:pt x="57" y="128"/>
                      </a:lnTo>
                      <a:lnTo>
                        <a:pt x="57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7" name="Freeform 120">
                  <a:extLst>
                    <a:ext uri="{FF2B5EF4-FFF2-40B4-BE49-F238E27FC236}">
                      <a16:creationId xmlns:a16="http://schemas.microsoft.com/office/drawing/2014/main" id="{09EC0758-0554-029E-CA10-771C664281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03475" y="-2298700"/>
                  <a:ext cx="198437" cy="123825"/>
                </a:xfrm>
                <a:custGeom>
                  <a:avLst/>
                  <a:gdLst>
                    <a:gd name="T0" fmla="*/ 46 w 879"/>
                    <a:gd name="T1" fmla="*/ 495 h 543"/>
                    <a:gd name="T2" fmla="*/ 46 w 879"/>
                    <a:gd name="T3" fmla="*/ 520 h 543"/>
                    <a:gd name="T4" fmla="*/ 56 w 879"/>
                    <a:gd name="T5" fmla="*/ 534 h 543"/>
                    <a:gd name="T6" fmla="*/ 80 w 879"/>
                    <a:gd name="T7" fmla="*/ 543 h 543"/>
                    <a:gd name="T8" fmla="*/ 653 w 879"/>
                    <a:gd name="T9" fmla="*/ 543 h 543"/>
                    <a:gd name="T10" fmla="*/ 669 w 879"/>
                    <a:gd name="T11" fmla="*/ 537 h 543"/>
                    <a:gd name="T12" fmla="*/ 679 w 879"/>
                    <a:gd name="T13" fmla="*/ 525 h 543"/>
                    <a:gd name="T14" fmla="*/ 816 w 879"/>
                    <a:gd name="T15" fmla="*/ 483 h 543"/>
                    <a:gd name="T16" fmla="*/ 828 w 879"/>
                    <a:gd name="T17" fmla="*/ 491 h 543"/>
                    <a:gd name="T18" fmla="*/ 843 w 879"/>
                    <a:gd name="T19" fmla="*/ 493 h 543"/>
                    <a:gd name="T20" fmla="*/ 862 w 879"/>
                    <a:gd name="T21" fmla="*/ 487 h 543"/>
                    <a:gd name="T22" fmla="*/ 872 w 879"/>
                    <a:gd name="T23" fmla="*/ 477 h 543"/>
                    <a:gd name="T24" fmla="*/ 879 w 879"/>
                    <a:gd name="T25" fmla="*/ 457 h 543"/>
                    <a:gd name="T26" fmla="*/ 872 w 879"/>
                    <a:gd name="T27" fmla="*/ 437 h 543"/>
                    <a:gd name="T28" fmla="*/ 851 w 879"/>
                    <a:gd name="T29" fmla="*/ 48 h 543"/>
                    <a:gd name="T30" fmla="*/ 853 w 879"/>
                    <a:gd name="T31" fmla="*/ 31 h 543"/>
                    <a:gd name="T32" fmla="*/ 847 w 879"/>
                    <a:gd name="T33" fmla="*/ 16 h 543"/>
                    <a:gd name="T34" fmla="*/ 825 w 879"/>
                    <a:gd name="T35" fmla="*/ 0 h 543"/>
                    <a:gd name="T36" fmla="*/ 250 w 879"/>
                    <a:gd name="T37" fmla="*/ 0 h 543"/>
                    <a:gd name="T38" fmla="*/ 233 w 879"/>
                    <a:gd name="T39" fmla="*/ 3 h 543"/>
                    <a:gd name="T40" fmla="*/ 221 w 879"/>
                    <a:gd name="T41" fmla="*/ 13 h 543"/>
                    <a:gd name="T42" fmla="*/ 159 w 879"/>
                    <a:gd name="T43" fmla="*/ 181 h 543"/>
                    <a:gd name="T44" fmla="*/ 56 w 879"/>
                    <a:gd name="T45" fmla="*/ 78 h 543"/>
                    <a:gd name="T46" fmla="*/ 36 w 879"/>
                    <a:gd name="T47" fmla="*/ 72 h 543"/>
                    <a:gd name="T48" fmla="*/ 16 w 879"/>
                    <a:gd name="T49" fmla="*/ 78 h 543"/>
                    <a:gd name="T50" fmla="*/ 5 w 879"/>
                    <a:gd name="T51" fmla="*/ 89 h 543"/>
                    <a:gd name="T52" fmla="*/ 0 w 879"/>
                    <a:gd name="T53" fmla="*/ 109 h 543"/>
                    <a:gd name="T54" fmla="*/ 5 w 879"/>
                    <a:gd name="T55" fmla="*/ 128 h 543"/>
                    <a:gd name="T56" fmla="*/ 275 w 879"/>
                    <a:gd name="T57" fmla="*/ 72 h 543"/>
                    <a:gd name="T58" fmla="*/ 619 w 879"/>
                    <a:gd name="T59" fmla="*/ 183 h 543"/>
                    <a:gd name="T60" fmla="*/ 607 w 879"/>
                    <a:gd name="T61" fmla="*/ 175 h 543"/>
                    <a:gd name="T62" fmla="*/ 587 w 879"/>
                    <a:gd name="T63" fmla="*/ 173 h 543"/>
                    <a:gd name="T64" fmla="*/ 568 w 879"/>
                    <a:gd name="T65" fmla="*/ 183 h 543"/>
                    <a:gd name="T66" fmla="*/ 560 w 879"/>
                    <a:gd name="T67" fmla="*/ 195 h 543"/>
                    <a:gd name="T68" fmla="*/ 558 w 879"/>
                    <a:gd name="T69" fmla="*/ 216 h 543"/>
                    <a:gd name="T70" fmla="*/ 568 w 879"/>
                    <a:gd name="T71" fmla="*/ 234 h 543"/>
                    <a:gd name="T72" fmla="*/ 131 w 879"/>
                    <a:gd name="T73" fmla="*/ 471 h 543"/>
                    <a:gd name="T74" fmla="*/ 258 w 879"/>
                    <a:gd name="T75" fmla="*/ 382 h 543"/>
                    <a:gd name="T76" fmla="*/ 277 w 879"/>
                    <a:gd name="T77" fmla="*/ 392 h 543"/>
                    <a:gd name="T78" fmla="*/ 291 w 879"/>
                    <a:gd name="T79" fmla="*/ 392 h 543"/>
                    <a:gd name="T80" fmla="*/ 310 w 879"/>
                    <a:gd name="T81" fmla="*/ 382 h 543"/>
                    <a:gd name="T82" fmla="*/ 317 w 879"/>
                    <a:gd name="T83" fmla="*/ 370 h 543"/>
                    <a:gd name="T84" fmla="*/ 320 w 879"/>
                    <a:gd name="T85" fmla="*/ 349 h 543"/>
                    <a:gd name="T86" fmla="*/ 310 w 879"/>
                    <a:gd name="T87" fmla="*/ 331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79" h="543">
                      <a:moveTo>
                        <a:pt x="132" y="255"/>
                      </a:moveTo>
                      <a:lnTo>
                        <a:pt x="46" y="495"/>
                      </a:lnTo>
                      <a:lnTo>
                        <a:pt x="46" y="495"/>
                      </a:lnTo>
                      <a:lnTo>
                        <a:pt x="44" y="504"/>
                      </a:lnTo>
                      <a:lnTo>
                        <a:pt x="44" y="512"/>
                      </a:lnTo>
                      <a:lnTo>
                        <a:pt x="46" y="520"/>
                      </a:lnTo>
                      <a:lnTo>
                        <a:pt x="50" y="528"/>
                      </a:lnTo>
                      <a:lnTo>
                        <a:pt x="50" y="528"/>
                      </a:lnTo>
                      <a:lnTo>
                        <a:pt x="56" y="534"/>
                      </a:lnTo>
                      <a:lnTo>
                        <a:pt x="63" y="540"/>
                      </a:lnTo>
                      <a:lnTo>
                        <a:pt x="71" y="542"/>
                      </a:lnTo>
                      <a:lnTo>
                        <a:pt x="80" y="543"/>
                      </a:lnTo>
                      <a:lnTo>
                        <a:pt x="648" y="543"/>
                      </a:lnTo>
                      <a:lnTo>
                        <a:pt x="648" y="543"/>
                      </a:lnTo>
                      <a:lnTo>
                        <a:pt x="653" y="543"/>
                      </a:lnTo>
                      <a:lnTo>
                        <a:pt x="659" y="542"/>
                      </a:lnTo>
                      <a:lnTo>
                        <a:pt x="663" y="540"/>
                      </a:lnTo>
                      <a:lnTo>
                        <a:pt x="669" y="537"/>
                      </a:lnTo>
                      <a:lnTo>
                        <a:pt x="672" y="533"/>
                      </a:lnTo>
                      <a:lnTo>
                        <a:pt x="676" y="529"/>
                      </a:lnTo>
                      <a:lnTo>
                        <a:pt x="679" y="525"/>
                      </a:lnTo>
                      <a:lnTo>
                        <a:pt x="682" y="519"/>
                      </a:lnTo>
                      <a:lnTo>
                        <a:pt x="727" y="393"/>
                      </a:lnTo>
                      <a:lnTo>
                        <a:pt x="816" y="483"/>
                      </a:lnTo>
                      <a:lnTo>
                        <a:pt x="816" y="483"/>
                      </a:lnTo>
                      <a:lnTo>
                        <a:pt x="822" y="487"/>
                      </a:lnTo>
                      <a:lnTo>
                        <a:pt x="828" y="491"/>
                      </a:lnTo>
                      <a:lnTo>
                        <a:pt x="835" y="493"/>
                      </a:lnTo>
                      <a:lnTo>
                        <a:pt x="843" y="493"/>
                      </a:lnTo>
                      <a:lnTo>
                        <a:pt x="843" y="493"/>
                      </a:lnTo>
                      <a:lnTo>
                        <a:pt x="849" y="493"/>
                      </a:lnTo>
                      <a:lnTo>
                        <a:pt x="856" y="491"/>
                      </a:lnTo>
                      <a:lnTo>
                        <a:pt x="862" y="487"/>
                      </a:lnTo>
                      <a:lnTo>
                        <a:pt x="868" y="483"/>
                      </a:lnTo>
                      <a:lnTo>
                        <a:pt x="868" y="483"/>
                      </a:lnTo>
                      <a:lnTo>
                        <a:pt x="872" y="477"/>
                      </a:lnTo>
                      <a:lnTo>
                        <a:pt x="876" y="471"/>
                      </a:lnTo>
                      <a:lnTo>
                        <a:pt x="878" y="464"/>
                      </a:lnTo>
                      <a:lnTo>
                        <a:pt x="879" y="457"/>
                      </a:lnTo>
                      <a:lnTo>
                        <a:pt x="878" y="450"/>
                      </a:lnTo>
                      <a:lnTo>
                        <a:pt x="876" y="444"/>
                      </a:lnTo>
                      <a:lnTo>
                        <a:pt x="872" y="437"/>
                      </a:lnTo>
                      <a:lnTo>
                        <a:pt x="868" y="431"/>
                      </a:lnTo>
                      <a:lnTo>
                        <a:pt x="754" y="318"/>
                      </a:lnTo>
                      <a:lnTo>
                        <a:pt x="851" y="48"/>
                      </a:lnTo>
                      <a:lnTo>
                        <a:pt x="851" y="48"/>
                      </a:lnTo>
                      <a:lnTo>
                        <a:pt x="853" y="40"/>
                      </a:lnTo>
                      <a:lnTo>
                        <a:pt x="853" y="31"/>
                      </a:lnTo>
                      <a:lnTo>
                        <a:pt x="850" y="23"/>
                      </a:lnTo>
                      <a:lnTo>
                        <a:pt x="847" y="16"/>
                      </a:lnTo>
                      <a:lnTo>
                        <a:pt x="847" y="16"/>
                      </a:lnTo>
                      <a:lnTo>
                        <a:pt x="841" y="9"/>
                      </a:lnTo>
                      <a:lnTo>
                        <a:pt x="834" y="3"/>
                      </a:lnTo>
                      <a:lnTo>
                        <a:pt x="825" y="0"/>
                      </a:lnTo>
                      <a:lnTo>
                        <a:pt x="818" y="0"/>
                      </a:lnTo>
                      <a:lnTo>
                        <a:pt x="250" y="0"/>
                      </a:lnTo>
                      <a:lnTo>
                        <a:pt x="250" y="0"/>
                      </a:lnTo>
                      <a:lnTo>
                        <a:pt x="244" y="0"/>
                      </a:lnTo>
                      <a:lnTo>
                        <a:pt x="239" y="1"/>
                      </a:lnTo>
                      <a:lnTo>
                        <a:pt x="233" y="3"/>
                      </a:lnTo>
                      <a:lnTo>
                        <a:pt x="229" y="7"/>
                      </a:lnTo>
                      <a:lnTo>
                        <a:pt x="224" y="10"/>
                      </a:lnTo>
                      <a:lnTo>
                        <a:pt x="221" y="13"/>
                      </a:lnTo>
                      <a:lnTo>
                        <a:pt x="218" y="19"/>
                      </a:lnTo>
                      <a:lnTo>
                        <a:pt x="216" y="23"/>
                      </a:lnTo>
                      <a:lnTo>
                        <a:pt x="159" y="181"/>
                      </a:lnTo>
                      <a:lnTo>
                        <a:pt x="61" y="82"/>
                      </a:lnTo>
                      <a:lnTo>
                        <a:pt x="61" y="82"/>
                      </a:lnTo>
                      <a:lnTo>
                        <a:pt x="56" y="78"/>
                      </a:lnTo>
                      <a:lnTo>
                        <a:pt x="49" y="75"/>
                      </a:lnTo>
                      <a:lnTo>
                        <a:pt x="43" y="72"/>
                      </a:lnTo>
                      <a:lnTo>
                        <a:pt x="36" y="72"/>
                      </a:lnTo>
                      <a:lnTo>
                        <a:pt x="28" y="72"/>
                      </a:lnTo>
                      <a:lnTo>
                        <a:pt x="22" y="75"/>
                      </a:lnTo>
                      <a:lnTo>
                        <a:pt x="16" y="78"/>
                      </a:lnTo>
                      <a:lnTo>
                        <a:pt x="10" y="82"/>
                      </a:lnTo>
                      <a:lnTo>
                        <a:pt x="10" y="82"/>
                      </a:lnTo>
                      <a:lnTo>
                        <a:pt x="5" y="89"/>
                      </a:lnTo>
                      <a:lnTo>
                        <a:pt x="2" y="94"/>
                      </a:lnTo>
                      <a:lnTo>
                        <a:pt x="0" y="101"/>
                      </a:lnTo>
                      <a:lnTo>
                        <a:pt x="0" y="109"/>
                      </a:lnTo>
                      <a:lnTo>
                        <a:pt x="0" y="115"/>
                      </a:lnTo>
                      <a:lnTo>
                        <a:pt x="2" y="122"/>
                      </a:lnTo>
                      <a:lnTo>
                        <a:pt x="5" y="128"/>
                      </a:lnTo>
                      <a:lnTo>
                        <a:pt x="10" y="134"/>
                      </a:lnTo>
                      <a:lnTo>
                        <a:pt x="132" y="255"/>
                      </a:lnTo>
                      <a:close/>
                      <a:moveTo>
                        <a:pt x="275" y="72"/>
                      </a:moveTo>
                      <a:lnTo>
                        <a:pt x="766" y="72"/>
                      </a:lnTo>
                      <a:lnTo>
                        <a:pt x="697" y="262"/>
                      </a:lnTo>
                      <a:lnTo>
                        <a:pt x="619" y="183"/>
                      </a:lnTo>
                      <a:lnTo>
                        <a:pt x="619" y="183"/>
                      </a:lnTo>
                      <a:lnTo>
                        <a:pt x="614" y="179"/>
                      </a:lnTo>
                      <a:lnTo>
                        <a:pt x="607" y="175"/>
                      </a:lnTo>
                      <a:lnTo>
                        <a:pt x="601" y="173"/>
                      </a:lnTo>
                      <a:lnTo>
                        <a:pt x="594" y="173"/>
                      </a:lnTo>
                      <a:lnTo>
                        <a:pt x="587" y="173"/>
                      </a:lnTo>
                      <a:lnTo>
                        <a:pt x="580" y="175"/>
                      </a:lnTo>
                      <a:lnTo>
                        <a:pt x="575" y="179"/>
                      </a:lnTo>
                      <a:lnTo>
                        <a:pt x="568" y="183"/>
                      </a:lnTo>
                      <a:lnTo>
                        <a:pt x="568" y="183"/>
                      </a:lnTo>
                      <a:lnTo>
                        <a:pt x="564" y="188"/>
                      </a:lnTo>
                      <a:lnTo>
                        <a:pt x="560" y="195"/>
                      </a:lnTo>
                      <a:lnTo>
                        <a:pt x="558" y="202"/>
                      </a:lnTo>
                      <a:lnTo>
                        <a:pt x="558" y="209"/>
                      </a:lnTo>
                      <a:lnTo>
                        <a:pt x="558" y="216"/>
                      </a:lnTo>
                      <a:lnTo>
                        <a:pt x="560" y="222"/>
                      </a:lnTo>
                      <a:lnTo>
                        <a:pt x="564" y="229"/>
                      </a:lnTo>
                      <a:lnTo>
                        <a:pt x="568" y="234"/>
                      </a:lnTo>
                      <a:lnTo>
                        <a:pt x="671" y="336"/>
                      </a:lnTo>
                      <a:lnTo>
                        <a:pt x="622" y="471"/>
                      </a:lnTo>
                      <a:lnTo>
                        <a:pt x="131" y="471"/>
                      </a:lnTo>
                      <a:lnTo>
                        <a:pt x="188" y="312"/>
                      </a:lnTo>
                      <a:lnTo>
                        <a:pt x="258" y="382"/>
                      </a:lnTo>
                      <a:lnTo>
                        <a:pt x="258" y="382"/>
                      </a:lnTo>
                      <a:lnTo>
                        <a:pt x="264" y="387"/>
                      </a:lnTo>
                      <a:lnTo>
                        <a:pt x="270" y="390"/>
                      </a:lnTo>
                      <a:lnTo>
                        <a:pt x="277" y="392"/>
                      </a:lnTo>
                      <a:lnTo>
                        <a:pt x="285" y="393"/>
                      </a:lnTo>
                      <a:lnTo>
                        <a:pt x="285" y="393"/>
                      </a:lnTo>
                      <a:lnTo>
                        <a:pt x="291" y="392"/>
                      </a:lnTo>
                      <a:lnTo>
                        <a:pt x="298" y="390"/>
                      </a:lnTo>
                      <a:lnTo>
                        <a:pt x="304" y="387"/>
                      </a:lnTo>
                      <a:lnTo>
                        <a:pt x="310" y="382"/>
                      </a:lnTo>
                      <a:lnTo>
                        <a:pt x="310" y="382"/>
                      </a:lnTo>
                      <a:lnTo>
                        <a:pt x="314" y="377"/>
                      </a:lnTo>
                      <a:lnTo>
                        <a:pt x="317" y="370"/>
                      </a:lnTo>
                      <a:lnTo>
                        <a:pt x="320" y="364"/>
                      </a:lnTo>
                      <a:lnTo>
                        <a:pt x="321" y="357"/>
                      </a:lnTo>
                      <a:lnTo>
                        <a:pt x="320" y="349"/>
                      </a:lnTo>
                      <a:lnTo>
                        <a:pt x="317" y="343"/>
                      </a:lnTo>
                      <a:lnTo>
                        <a:pt x="314" y="337"/>
                      </a:lnTo>
                      <a:lnTo>
                        <a:pt x="310" y="331"/>
                      </a:lnTo>
                      <a:lnTo>
                        <a:pt x="216" y="237"/>
                      </a:lnTo>
                      <a:lnTo>
                        <a:pt x="275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8" name="Freeform 121">
                  <a:extLst>
                    <a:ext uri="{FF2B5EF4-FFF2-40B4-BE49-F238E27FC236}">
                      <a16:creationId xmlns:a16="http://schemas.microsoft.com/office/drawing/2014/main" id="{3FFCA176-A87F-081F-FC81-0518998FF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0325" y="-2189163"/>
                  <a:ext cx="55562" cy="55562"/>
                </a:xfrm>
                <a:custGeom>
                  <a:avLst/>
                  <a:gdLst>
                    <a:gd name="T0" fmla="*/ 11 w 243"/>
                    <a:gd name="T1" fmla="*/ 233 h 243"/>
                    <a:gd name="T2" fmla="*/ 11 w 243"/>
                    <a:gd name="T3" fmla="*/ 233 h 243"/>
                    <a:gd name="T4" fmla="*/ 17 w 243"/>
                    <a:gd name="T5" fmla="*/ 237 h 243"/>
                    <a:gd name="T6" fmla="*/ 23 w 243"/>
                    <a:gd name="T7" fmla="*/ 241 h 243"/>
                    <a:gd name="T8" fmla="*/ 30 w 243"/>
                    <a:gd name="T9" fmla="*/ 243 h 243"/>
                    <a:gd name="T10" fmla="*/ 37 w 243"/>
                    <a:gd name="T11" fmla="*/ 243 h 243"/>
                    <a:gd name="T12" fmla="*/ 37 w 243"/>
                    <a:gd name="T13" fmla="*/ 243 h 243"/>
                    <a:gd name="T14" fmla="*/ 44 w 243"/>
                    <a:gd name="T15" fmla="*/ 243 h 243"/>
                    <a:gd name="T16" fmla="*/ 51 w 243"/>
                    <a:gd name="T17" fmla="*/ 241 h 243"/>
                    <a:gd name="T18" fmla="*/ 56 w 243"/>
                    <a:gd name="T19" fmla="*/ 237 h 243"/>
                    <a:gd name="T20" fmla="*/ 63 w 243"/>
                    <a:gd name="T21" fmla="*/ 233 h 243"/>
                    <a:gd name="T22" fmla="*/ 157 w 243"/>
                    <a:gd name="T23" fmla="*/ 138 h 243"/>
                    <a:gd name="T24" fmla="*/ 201 w 243"/>
                    <a:gd name="T25" fmla="*/ 181 h 243"/>
                    <a:gd name="T26" fmla="*/ 230 w 243"/>
                    <a:gd name="T27" fmla="*/ 151 h 243"/>
                    <a:gd name="T28" fmla="*/ 230 w 243"/>
                    <a:gd name="T29" fmla="*/ 151 h 243"/>
                    <a:gd name="T30" fmla="*/ 236 w 243"/>
                    <a:gd name="T31" fmla="*/ 144 h 243"/>
                    <a:gd name="T32" fmla="*/ 240 w 243"/>
                    <a:gd name="T33" fmla="*/ 136 h 243"/>
                    <a:gd name="T34" fmla="*/ 243 w 243"/>
                    <a:gd name="T35" fmla="*/ 127 h 243"/>
                    <a:gd name="T36" fmla="*/ 243 w 243"/>
                    <a:gd name="T37" fmla="*/ 118 h 243"/>
                    <a:gd name="T38" fmla="*/ 243 w 243"/>
                    <a:gd name="T39" fmla="*/ 109 h 243"/>
                    <a:gd name="T40" fmla="*/ 240 w 243"/>
                    <a:gd name="T41" fmla="*/ 101 h 243"/>
                    <a:gd name="T42" fmla="*/ 236 w 243"/>
                    <a:gd name="T43" fmla="*/ 92 h 243"/>
                    <a:gd name="T44" fmla="*/ 230 w 243"/>
                    <a:gd name="T45" fmla="*/ 85 h 243"/>
                    <a:gd name="T46" fmla="*/ 159 w 243"/>
                    <a:gd name="T47" fmla="*/ 14 h 243"/>
                    <a:gd name="T48" fmla="*/ 159 w 243"/>
                    <a:gd name="T49" fmla="*/ 14 h 243"/>
                    <a:gd name="T50" fmla="*/ 151 w 243"/>
                    <a:gd name="T51" fmla="*/ 8 h 243"/>
                    <a:gd name="T52" fmla="*/ 144 w 243"/>
                    <a:gd name="T53" fmla="*/ 3 h 243"/>
                    <a:gd name="T54" fmla="*/ 135 w 243"/>
                    <a:gd name="T55" fmla="*/ 1 h 243"/>
                    <a:gd name="T56" fmla="*/ 126 w 243"/>
                    <a:gd name="T57" fmla="*/ 0 h 243"/>
                    <a:gd name="T58" fmla="*/ 116 w 243"/>
                    <a:gd name="T59" fmla="*/ 1 h 243"/>
                    <a:gd name="T60" fmla="*/ 109 w 243"/>
                    <a:gd name="T61" fmla="*/ 3 h 243"/>
                    <a:gd name="T62" fmla="*/ 100 w 243"/>
                    <a:gd name="T63" fmla="*/ 8 h 243"/>
                    <a:gd name="T64" fmla="*/ 92 w 243"/>
                    <a:gd name="T65" fmla="*/ 14 h 243"/>
                    <a:gd name="T66" fmla="*/ 63 w 243"/>
                    <a:gd name="T67" fmla="*/ 44 h 243"/>
                    <a:gd name="T68" fmla="*/ 107 w 243"/>
                    <a:gd name="T69" fmla="*/ 86 h 243"/>
                    <a:gd name="T70" fmla="*/ 11 w 243"/>
                    <a:gd name="T71" fmla="*/ 182 h 243"/>
                    <a:gd name="T72" fmla="*/ 11 w 243"/>
                    <a:gd name="T73" fmla="*/ 182 h 243"/>
                    <a:gd name="T74" fmla="*/ 7 w 243"/>
                    <a:gd name="T75" fmla="*/ 187 h 243"/>
                    <a:gd name="T76" fmla="*/ 4 w 243"/>
                    <a:gd name="T77" fmla="*/ 194 h 243"/>
                    <a:gd name="T78" fmla="*/ 2 w 243"/>
                    <a:gd name="T79" fmla="*/ 200 h 243"/>
                    <a:gd name="T80" fmla="*/ 0 w 243"/>
                    <a:gd name="T81" fmla="*/ 207 h 243"/>
                    <a:gd name="T82" fmla="*/ 2 w 243"/>
                    <a:gd name="T83" fmla="*/ 214 h 243"/>
                    <a:gd name="T84" fmla="*/ 4 w 243"/>
                    <a:gd name="T85" fmla="*/ 221 h 243"/>
                    <a:gd name="T86" fmla="*/ 7 w 243"/>
                    <a:gd name="T87" fmla="*/ 228 h 243"/>
                    <a:gd name="T88" fmla="*/ 11 w 243"/>
                    <a:gd name="T89" fmla="*/ 233 h 243"/>
                    <a:gd name="T90" fmla="*/ 11 w 243"/>
                    <a:gd name="T91" fmla="*/ 23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43" h="243">
                      <a:moveTo>
                        <a:pt x="11" y="233"/>
                      </a:moveTo>
                      <a:lnTo>
                        <a:pt x="11" y="233"/>
                      </a:lnTo>
                      <a:lnTo>
                        <a:pt x="17" y="237"/>
                      </a:lnTo>
                      <a:lnTo>
                        <a:pt x="23" y="241"/>
                      </a:lnTo>
                      <a:lnTo>
                        <a:pt x="30" y="243"/>
                      </a:lnTo>
                      <a:lnTo>
                        <a:pt x="37" y="243"/>
                      </a:lnTo>
                      <a:lnTo>
                        <a:pt x="37" y="243"/>
                      </a:lnTo>
                      <a:lnTo>
                        <a:pt x="44" y="243"/>
                      </a:lnTo>
                      <a:lnTo>
                        <a:pt x="51" y="241"/>
                      </a:lnTo>
                      <a:lnTo>
                        <a:pt x="56" y="237"/>
                      </a:lnTo>
                      <a:lnTo>
                        <a:pt x="63" y="233"/>
                      </a:lnTo>
                      <a:lnTo>
                        <a:pt x="157" y="138"/>
                      </a:lnTo>
                      <a:lnTo>
                        <a:pt x="201" y="181"/>
                      </a:lnTo>
                      <a:lnTo>
                        <a:pt x="230" y="151"/>
                      </a:lnTo>
                      <a:lnTo>
                        <a:pt x="230" y="151"/>
                      </a:lnTo>
                      <a:lnTo>
                        <a:pt x="236" y="144"/>
                      </a:lnTo>
                      <a:lnTo>
                        <a:pt x="240" y="136"/>
                      </a:lnTo>
                      <a:lnTo>
                        <a:pt x="243" y="127"/>
                      </a:lnTo>
                      <a:lnTo>
                        <a:pt x="243" y="118"/>
                      </a:lnTo>
                      <a:lnTo>
                        <a:pt x="243" y="109"/>
                      </a:lnTo>
                      <a:lnTo>
                        <a:pt x="240" y="101"/>
                      </a:lnTo>
                      <a:lnTo>
                        <a:pt x="236" y="92"/>
                      </a:lnTo>
                      <a:lnTo>
                        <a:pt x="230" y="85"/>
                      </a:lnTo>
                      <a:lnTo>
                        <a:pt x="159" y="14"/>
                      </a:lnTo>
                      <a:lnTo>
                        <a:pt x="159" y="14"/>
                      </a:lnTo>
                      <a:lnTo>
                        <a:pt x="151" y="8"/>
                      </a:lnTo>
                      <a:lnTo>
                        <a:pt x="144" y="3"/>
                      </a:lnTo>
                      <a:lnTo>
                        <a:pt x="135" y="1"/>
                      </a:lnTo>
                      <a:lnTo>
                        <a:pt x="126" y="0"/>
                      </a:lnTo>
                      <a:lnTo>
                        <a:pt x="116" y="1"/>
                      </a:lnTo>
                      <a:lnTo>
                        <a:pt x="109" y="3"/>
                      </a:lnTo>
                      <a:lnTo>
                        <a:pt x="100" y="8"/>
                      </a:lnTo>
                      <a:lnTo>
                        <a:pt x="92" y="14"/>
                      </a:lnTo>
                      <a:lnTo>
                        <a:pt x="63" y="44"/>
                      </a:lnTo>
                      <a:lnTo>
                        <a:pt x="107" y="86"/>
                      </a:lnTo>
                      <a:lnTo>
                        <a:pt x="11" y="182"/>
                      </a:lnTo>
                      <a:lnTo>
                        <a:pt x="11" y="182"/>
                      </a:lnTo>
                      <a:lnTo>
                        <a:pt x="7" y="187"/>
                      </a:lnTo>
                      <a:lnTo>
                        <a:pt x="4" y="194"/>
                      </a:lnTo>
                      <a:lnTo>
                        <a:pt x="2" y="200"/>
                      </a:lnTo>
                      <a:lnTo>
                        <a:pt x="0" y="207"/>
                      </a:lnTo>
                      <a:lnTo>
                        <a:pt x="2" y="214"/>
                      </a:lnTo>
                      <a:lnTo>
                        <a:pt x="4" y="221"/>
                      </a:lnTo>
                      <a:lnTo>
                        <a:pt x="7" y="228"/>
                      </a:lnTo>
                      <a:lnTo>
                        <a:pt x="11" y="233"/>
                      </a:lnTo>
                      <a:lnTo>
                        <a:pt x="11" y="2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99" name="Freeform 122">
                  <a:extLst>
                    <a:ext uri="{FF2B5EF4-FFF2-40B4-BE49-F238E27FC236}">
                      <a16:creationId xmlns:a16="http://schemas.microsoft.com/office/drawing/2014/main" id="{1319F643-1522-8DC2-7E5D-6FC6C1ABE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1113" y="-1943100"/>
                  <a:ext cx="52387" cy="52387"/>
                </a:xfrm>
                <a:custGeom>
                  <a:avLst/>
                  <a:gdLst>
                    <a:gd name="T0" fmla="*/ 145 w 231"/>
                    <a:gd name="T1" fmla="*/ 14 h 230"/>
                    <a:gd name="T2" fmla="*/ 145 w 231"/>
                    <a:gd name="T3" fmla="*/ 14 h 230"/>
                    <a:gd name="T4" fmla="*/ 137 w 231"/>
                    <a:gd name="T5" fmla="*/ 8 h 230"/>
                    <a:gd name="T6" fmla="*/ 130 w 231"/>
                    <a:gd name="T7" fmla="*/ 4 h 230"/>
                    <a:gd name="T8" fmla="*/ 121 w 231"/>
                    <a:gd name="T9" fmla="*/ 0 h 230"/>
                    <a:gd name="T10" fmla="*/ 112 w 231"/>
                    <a:gd name="T11" fmla="*/ 0 h 230"/>
                    <a:gd name="T12" fmla="*/ 104 w 231"/>
                    <a:gd name="T13" fmla="*/ 0 h 230"/>
                    <a:gd name="T14" fmla="*/ 95 w 231"/>
                    <a:gd name="T15" fmla="*/ 4 h 230"/>
                    <a:gd name="T16" fmla="*/ 86 w 231"/>
                    <a:gd name="T17" fmla="*/ 8 h 230"/>
                    <a:gd name="T18" fmla="*/ 79 w 231"/>
                    <a:gd name="T19" fmla="*/ 14 h 230"/>
                    <a:gd name="T20" fmla="*/ 50 w 231"/>
                    <a:gd name="T21" fmla="*/ 43 h 230"/>
                    <a:gd name="T22" fmla="*/ 93 w 231"/>
                    <a:gd name="T23" fmla="*/ 87 h 230"/>
                    <a:gd name="T24" fmla="*/ 9 w 231"/>
                    <a:gd name="T25" fmla="*/ 169 h 230"/>
                    <a:gd name="T26" fmla="*/ 9 w 231"/>
                    <a:gd name="T27" fmla="*/ 169 h 230"/>
                    <a:gd name="T28" fmla="*/ 5 w 231"/>
                    <a:gd name="T29" fmla="*/ 174 h 230"/>
                    <a:gd name="T30" fmla="*/ 2 w 231"/>
                    <a:gd name="T31" fmla="*/ 181 h 230"/>
                    <a:gd name="T32" fmla="*/ 0 w 231"/>
                    <a:gd name="T33" fmla="*/ 188 h 230"/>
                    <a:gd name="T34" fmla="*/ 0 w 231"/>
                    <a:gd name="T35" fmla="*/ 194 h 230"/>
                    <a:gd name="T36" fmla="*/ 0 w 231"/>
                    <a:gd name="T37" fmla="*/ 202 h 230"/>
                    <a:gd name="T38" fmla="*/ 2 w 231"/>
                    <a:gd name="T39" fmla="*/ 208 h 230"/>
                    <a:gd name="T40" fmla="*/ 5 w 231"/>
                    <a:gd name="T41" fmla="*/ 215 h 230"/>
                    <a:gd name="T42" fmla="*/ 9 w 231"/>
                    <a:gd name="T43" fmla="*/ 220 h 230"/>
                    <a:gd name="T44" fmla="*/ 9 w 231"/>
                    <a:gd name="T45" fmla="*/ 220 h 230"/>
                    <a:gd name="T46" fmla="*/ 16 w 231"/>
                    <a:gd name="T47" fmla="*/ 225 h 230"/>
                    <a:gd name="T48" fmla="*/ 21 w 231"/>
                    <a:gd name="T49" fmla="*/ 228 h 230"/>
                    <a:gd name="T50" fmla="*/ 28 w 231"/>
                    <a:gd name="T51" fmla="*/ 230 h 230"/>
                    <a:gd name="T52" fmla="*/ 36 w 231"/>
                    <a:gd name="T53" fmla="*/ 230 h 230"/>
                    <a:gd name="T54" fmla="*/ 36 w 231"/>
                    <a:gd name="T55" fmla="*/ 230 h 230"/>
                    <a:gd name="T56" fmla="*/ 42 w 231"/>
                    <a:gd name="T57" fmla="*/ 230 h 230"/>
                    <a:gd name="T58" fmla="*/ 49 w 231"/>
                    <a:gd name="T59" fmla="*/ 228 h 230"/>
                    <a:gd name="T60" fmla="*/ 55 w 231"/>
                    <a:gd name="T61" fmla="*/ 225 h 230"/>
                    <a:gd name="T62" fmla="*/ 61 w 231"/>
                    <a:gd name="T63" fmla="*/ 220 h 230"/>
                    <a:gd name="T64" fmla="*/ 144 w 231"/>
                    <a:gd name="T65" fmla="*/ 137 h 230"/>
                    <a:gd name="T66" fmla="*/ 187 w 231"/>
                    <a:gd name="T67" fmla="*/ 181 h 230"/>
                    <a:gd name="T68" fmla="*/ 216 w 231"/>
                    <a:gd name="T69" fmla="*/ 151 h 230"/>
                    <a:gd name="T70" fmla="*/ 216 w 231"/>
                    <a:gd name="T71" fmla="*/ 151 h 230"/>
                    <a:gd name="T72" fmla="*/ 222 w 231"/>
                    <a:gd name="T73" fmla="*/ 144 h 230"/>
                    <a:gd name="T74" fmla="*/ 226 w 231"/>
                    <a:gd name="T75" fmla="*/ 135 h 230"/>
                    <a:gd name="T76" fmla="*/ 229 w 231"/>
                    <a:gd name="T77" fmla="*/ 127 h 230"/>
                    <a:gd name="T78" fmla="*/ 231 w 231"/>
                    <a:gd name="T79" fmla="*/ 118 h 230"/>
                    <a:gd name="T80" fmla="*/ 229 w 231"/>
                    <a:gd name="T81" fmla="*/ 109 h 230"/>
                    <a:gd name="T82" fmla="*/ 226 w 231"/>
                    <a:gd name="T83" fmla="*/ 100 h 230"/>
                    <a:gd name="T84" fmla="*/ 222 w 231"/>
                    <a:gd name="T85" fmla="*/ 92 h 230"/>
                    <a:gd name="T86" fmla="*/ 216 w 231"/>
                    <a:gd name="T87" fmla="*/ 85 h 230"/>
                    <a:gd name="T88" fmla="*/ 145 w 231"/>
                    <a:gd name="T89" fmla="*/ 14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31" h="230">
                      <a:moveTo>
                        <a:pt x="145" y="14"/>
                      </a:moveTo>
                      <a:lnTo>
                        <a:pt x="145" y="14"/>
                      </a:lnTo>
                      <a:lnTo>
                        <a:pt x="137" y="8"/>
                      </a:lnTo>
                      <a:lnTo>
                        <a:pt x="130" y="4"/>
                      </a:lnTo>
                      <a:lnTo>
                        <a:pt x="121" y="0"/>
                      </a:lnTo>
                      <a:lnTo>
                        <a:pt x="112" y="0"/>
                      </a:lnTo>
                      <a:lnTo>
                        <a:pt x="104" y="0"/>
                      </a:lnTo>
                      <a:lnTo>
                        <a:pt x="95" y="4"/>
                      </a:lnTo>
                      <a:lnTo>
                        <a:pt x="86" y="8"/>
                      </a:lnTo>
                      <a:lnTo>
                        <a:pt x="79" y="14"/>
                      </a:lnTo>
                      <a:lnTo>
                        <a:pt x="50" y="43"/>
                      </a:lnTo>
                      <a:lnTo>
                        <a:pt x="93" y="87"/>
                      </a:lnTo>
                      <a:lnTo>
                        <a:pt x="9" y="169"/>
                      </a:lnTo>
                      <a:lnTo>
                        <a:pt x="9" y="169"/>
                      </a:lnTo>
                      <a:lnTo>
                        <a:pt x="5" y="174"/>
                      </a:lnTo>
                      <a:lnTo>
                        <a:pt x="2" y="181"/>
                      </a:lnTo>
                      <a:lnTo>
                        <a:pt x="0" y="188"/>
                      </a:lnTo>
                      <a:lnTo>
                        <a:pt x="0" y="194"/>
                      </a:lnTo>
                      <a:lnTo>
                        <a:pt x="0" y="202"/>
                      </a:lnTo>
                      <a:lnTo>
                        <a:pt x="2" y="208"/>
                      </a:lnTo>
                      <a:lnTo>
                        <a:pt x="5" y="215"/>
                      </a:lnTo>
                      <a:lnTo>
                        <a:pt x="9" y="220"/>
                      </a:lnTo>
                      <a:lnTo>
                        <a:pt x="9" y="220"/>
                      </a:lnTo>
                      <a:lnTo>
                        <a:pt x="16" y="225"/>
                      </a:lnTo>
                      <a:lnTo>
                        <a:pt x="21" y="228"/>
                      </a:lnTo>
                      <a:lnTo>
                        <a:pt x="28" y="230"/>
                      </a:lnTo>
                      <a:lnTo>
                        <a:pt x="36" y="230"/>
                      </a:lnTo>
                      <a:lnTo>
                        <a:pt x="36" y="230"/>
                      </a:lnTo>
                      <a:lnTo>
                        <a:pt x="42" y="230"/>
                      </a:lnTo>
                      <a:lnTo>
                        <a:pt x="49" y="228"/>
                      </a:lnTo>
                      <a:lnTo>
                        <a:pt x="55" y="225"/>
                      </a:lnTo>
                      <a:lnTo>
                        <a:pt x="61" y="220"/>
                      </a:lnTo>
                      <a:lnTo>
                        <a:pt x="144" y="137"/>
                      </a:lnTo>
                      <a:lnTo>
                        <a:pt x="187" y="181"/>
                      </a:lnTo>
                      <a:lnTo>
                        <a:pt x="216" y="151"/>
                      </a:lnTo>
                      <a:lnTo>
                        <a:pt x="216" y="151"/>
                      </a:lnTo>
                      <a:lnTo>
                        <a:pt x="222" y="144"/>
                      </a:lnTo>
                      <a:lnTo>
                        <a:pt x="226" y="135"/>
                      </a:lnTo>
                      <a:lnTo>
                        <a:pt x="229" y="127"/>
                      </a:lnTo>
                      <a:lnTo>
                        <a:pt x="231" y="118"/>
                      </a:lnTo>
                      <a:lnTo>
                        <a:pt x="229" y="109"/>
                      </a:lnTo>
                      <a:lnTo>
                        <a:pt x="226" y="100"/>
                      </a:lnTo>
                      <a:lnTo>
                        <a:pt x="222" y="92"/>
                      </a:lnTo>
                      <a:lnTo>
                        <a:pt x="216" y="85"/>
                      </a:lnTo>
                      <a:lnTo>
                        <a:pt x="14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72" name="グループ化 18">
                <a:extLst>
                  <a:ext uri="{FF2B5EF4-FFF2-40B4-BE49-F238E27FC236}">
                    <a16:creationId xmlns:a16="http://schemas.microsoft.com/office/drawing/2014/main" id="{784D3C4D-821B-96E1-CFE0-EC59AA0AEA61}"/>
                  </a:ext>
                </a:extLst>
              </p:cNvPr>
              <p:cNvGrpSpPr/>
              <p:nvPr/>
            </p:nvGrpSpPr>
            <p:grpSpPr>
              <a:xfrm>
                <a:off x="6474913" y="4023523"/>
                <a:ext cx="293876" cy="2325045"/>
                <a:chOff x="139966" y="4352960"/>
                <a:chExt cx="155980" cy="1537147"/>
              </a:xfrm>
            </p:grpSpPr>
            <p:sp>
              <p:nvSpPr>
                <p:cNvPr id="83" name="四角形: 角を丸くする 28">
                  <a:extLst>
                    <a:ext uri="{FF2B5EF4-FFF2-40B4-BE49-F238E27FC236}">
                      <a16:creationId xmlns:a16="http://schemas.microsoft.com/office/drawing/2014/main" id="{D01ACEF1-6A5E-1590-981D-D01B44560A25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-34000" y="4545368"/>
                  <a:ext cx="522354" cy="1375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58ED5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685800">
                    <a:defRPr/>
                  </a:pPr>
                  <a:r>
                    <a:rPr lang="en-US" altLang="ja-JP" sz="4800" b="1" dirty="0">
                      <a:solidFill>
                        <a:prstClr val="white"/>
                      </a:solidFill>
                      <a:latin typeface="+mj-lt"/>
                      <a:ea typeface="Yu Gothic UI" panose="020B0500000000000000" pitchFamily="50" charset="-128"/>
                    </a:rPr>
                    <a:t>Cyber</a:t>
                  </a:r>
                  <a:endParaRPr lang="ja-JP" altLang="en-US" sz="4800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endParaRPr>
                </a:p>
              </p:txBody>
            </p:sp>
            <p:sp>
              <p:nvSpPr>
                <p:cNvPr id="84" name="四角形: 角を丸くする 29">
                  <a:extLst>
                    <a:ext uri="{FF2B5EF4-FFF2-40B4-BE49-F238E27FC236}">
                      <a16:creationId xmlns:a16="http://schemas.microsoft.com/office/drawing/2014/main" id="{B033FA10-DBAD-580E-CA1B-0C8E93FC1198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-115542" y="5478619"/>
                  <a:ext cx="685438" cy="1375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04A7B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685800">
                    <a:defRPr/>
                  </a:pPr>
                  <a:r>
                    <a:rPr lang="en-US" altLang="ja-JP" sz="4800" b="1" dirty="0">
                      <a:solidFill>
                        <a:prstClr val="white"/>
                      </a:solidFill>
                      <a:latin typeface="+mj-lt"/>
                      <a:ea typeface="Yu Gothic UI" panose="020B0500000000000000" pitchFamily="50" charset="-128"/>
                    </a:rPr>
                    <a:t>Physical</a:t>
                  </a:r>
                  <a:endParaRPr lang="ja-JP" altLang="en-US" sz="4800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endParaRPr>
                </a:p>
              </p:txBody>
            </p:sp>
            <p:sp>
              <p:nvSpPr>
                <p:cNvPr id="85" name="矢印: 上下 30">
                  <a:extLst>
                    <a:ext uri="{FF2B5EF4-FFF2-40B4-BE49-F238E27FC236}">
                      <a16:creationId xmlns:a16="http://schemas.microsoft.com/office/drawing/2014/main" id="{C8FE43BD-05F3-3423-EA26-AC048E71CC66}"/>
                    </a:ext>
                  </a:extLst>
                </p:cNvPr>
                <p:cNvSpPr/>
                <p:nvPr/>
              </p:nvSpPr>
              <p:spPr bwMode="auto">
                <a:xfrm>
                  <a:off x="139966" y="4829677"/>
                  <a:ext cx="153864" cy="435173"/>
                </a:xfrm>
                <a:prstGeom prst="upDownArrow">
                  <a:avLst>
                    <a:gd name="adj1" fmla="val 61586"/>
                    <a:gd name="adj2" fmla="val 22443"/>
                  </a:avLst>
                </a:prstGeom>
                <a:solidFill>
                  <a:srgbClr val="4F6128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vert="vert" wrap="none" rtlCol="0" anchor="ctr" anchorCtr="0">
                  <a:noAutofit/>
                </a:bodyPr>
                <a:lstStyle/>
                <a:p>
                  <a:pPr algn="ctr" defTabSz="685800">
                    <a:defRPr/>
                  </a:pPr>
                  <a:r>
                    <a:rPr lang="en-US" altLang="ja-JP" sz="2800" b="1" dirty="0">
                      <a:solidFill>
                        <a:prstClr val="white"/>
                      </a:solidFill>
                      <a:latin typeface="+mj-lt"/>
                      <a:ea typeface="Yu Gothic UI" panose="020B0500000000000000" pitchFamily="50" charset="-128"/>
                    </a:rPr>
                    <a:t>Synchronize</a:t>
                  </a:r>
                  <a:endParaRPr lang="ja-JP" altLang="en-US" sz="2800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endParaRPr>
                </a:p>
              </p:txBody>
            </p:sp>
          </p:grpSp>
          <p:grpSp>
            <p:nvGrpSpPr>
              <p:cNvPr id="73" name="グループ化 19">
                <a:extLst>
                  <a:ext uri="{FF2B5EF4-FFF2-40B4-BE49-F238E27FC236}">
                    <a16:creationId xmlns:a16="http://schemas.microsoft.com/office/drawing/2014/main" id="{EDBF651C-DBCE-6832-FFC7-42C714A12712}"/>
                  </a:ext>
                </a:extLst>
              </p:cNvPr>
              <p:cNvGrpSpPr/>
              <p:nvPr/>
            </p:nvGrpSpPr>
            <p:grpSpPr>
              <a:xfrm>
                <a:off x="9848236" y="6080986"/>
                <a:ext cx="479459" cy="266079"/>
                <a:chOff x="2361002" y="2880086"/>
                <a:chExt cx="561877" cy="329515"/>
              </a:xfrm>
              <a:solidFill>
                <a:srgbClr val="604A7B"/>
              </a:solidFill>
            </p:grpSpPr>
            <p:sp>
              <p:nvSpPr>
                <p:cNvPr id="80" name="Freeform 37">
                  <a:extLst>
                    <a:ext uri="{FF2B5EF4-FFF2-40B4-BE49-F238E27FC236}">
                      <a16:creationId xmlns:a16="http://schemas.microsoft.com/office/drawing/2014/main" id="{35988FF7-8242-C1FF-2D84-C3BF57997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7652" y="3074793"/>
                  <a:ext cx="233569" cy="46500"/>
                </a:xfrm>
                <a:custGeom>
                  <a:avLst/>
                  <a:gdLst/>
                  <a:ahLst/>
                  <a:cxnLst>
                    <a:cxn ang="0">
                      <a:pos x="735" y="140"/>
                    </a:cxn>
                    <a:cxn ang="0">
                      <a:pos x="735" y="126"/>
                    </a:cxn>
                    <a:cxn ang="0">
                      <a:pos x="663" y="6"/>
                    </a:cxn>
                    <a:cxn ang="0">
                      <a:pos x="652" y="0"/>
                    </a:cxn>
                    <a:cxn ang="0">
                      <a:pos x="63" y="0"/>
                    </a:cxn>
                    <a:cxn ang="0">
                      <a:pos x="50" y="8"/>
                    </a:cxn>
                    <a:cxn ang="0">
                      <a:pos x="2" y="128"/>
                    </a:cxn>
                    <a:cxn ang="0">
                      <a:pos x="3" y="141"/>
                    </a:cxn>
                    <a:cxn ang="0">
                      <a:pos x="14" y="147"/>
                    </a:cxn>
                    <a:cxn ang="0">
                      <a:pos x="724" y="147"/>
                    </a:cxn>
                    <a:cxn ang="0">
                      <a:pos x="735" y="140"/>
                    </a:cxn>
                  </a:cxnLst>
                  <a:rect l="0" t="0" r="r" b="b"/>
                  <a:pathLst>
                    <a:path w="738" h="147">
                      <a:moveTo>
                        <a:pt x="735" y="140"/>
                      </a:moveTo>
                      <a:cubicBezTo>
                        <a:pt x="738" y="136"/>
                        <a:pt x="738" y="131"/>
                        <a:pt x="735" y="126"/>
                      </a:cubicBezTo>
                      <a:cubicBezTo>
                        <a:pt x="663" y="6"/>
                        <a:pt x="663" y="6"/>
                        <a:pt x="663" y="6"/>
                      </a:cubicBezTo>
                      <a:cubicBezTo>
                        <a:pt x="661" y="2"/>
                        <a:pt x="656" y="0"/>
                        <a:pt x="652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58" y="0"/>
                        <a:pt x="53" y="3"/>
                        <a:pt x="50" y="8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0" y="133"/>
                        <a:pt x="1" y="137"/>
                        <a:pt x="3" y="141"/>
                      </a:cubicBezTo>
                      <a:cubicBezTo>
                        <a:pt x="6" y="145"/>
                        <a:pt x="10" y="147"/>
                        <a:pt x="14" y="147"/>
                      </a:cubicBezTo>
                      <a:cubicBezTo>
                        <a:pt x="724" y="147"/>
                        <a:pt x="724" y="147"/>
                        <a:pt x="724" y="147"/>
                      </a:cubicBezTo>
                      <a:cubicBezTo>
                        <a:pt x="728" y="147"/>
                        <a:pt x="733" y="145"/>
                        <a:pt x="735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81" name="Freeform 38">
                  <a:extLst>
                    <a:ext uri="{FF2B5EF4-FFF2-40B4-BE49-F238E27FC236}">
                      <a16:creationId xmlns:a16="http://schemas.microsoft.com/office/drawing/2014/main" id="{9A7CEBC5-891D-0E5F-E7A1-5505D47F8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4370" y="3005513"/>
                  <a:ext cx="25862" cy="26935"/>
                </a:xfrm>
                <a:custGeom>
                  <a:avLst/>
                  <a:gdLst/>
                  <a:ahLst/>
                  <a:cxnLst>
                    <a:cxn ang="0">
                      <a:pos x="71" y="29"/>
                    </a:cxn>
                    <a:cxn ang="0">
                      <a:pos x="82" y="29"/>
                    </a:cxn>
                    <a:cxn ang="0">
                      <a:pos x="42" y="0"/>
                    </a:cxn>
                    <a:cxn ang="0">
                      <a:pos x="0" y="43"/>
                    </a:cxn>
                    <a:cxn ang="0">
                      <a:pos x="42" y="85"/>
                    </a:cxn>
                    <a:cxn ang="0">
                      <a:pos x="82" y="56"/>
                    </a:cxn>
                    <a:cxn ang="0">
                      <a:pos x="71" y="56"/>
                    </a:cxn>
                    <a:cxn ang="0">
                      <a:pos x="58" y="43"/>
                    </a:cxn>
                    <a:cxn ang="0">
                      <a:pos x="71" y="29"/>
                    </a:cxn>
                  </a:cxnLst>
                  <a:rect l="0" t="0" r="r" b="b"/>
                  <a:pathLst>
                    <a:path w="82" h="85">
                      <a:moveTo>
                        <a:pt x="71" y="29"/>
                      </a:move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76" y="12"/>
                        <a:pt x="61" y="0"/>
                        <a:pt x="42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61" y="85"/>
                        <a:pt x="76" y="73"/>
                        <a:pt x="82" y="56"/>
                      </a:cubicBezTo>
                      <a:cubicBezTo>
                        <a:pt x="71" y="56"/>
                        <a:pt x="71" y="56"/>
                        <a:pt x="71" y="56"/>
                      </a:cubicBezTo>
                      <a:cubicBezTo>
                        <a:pt x="64" y="56"/>
                        <a:pt x="58" y="50"/>
                        <a:pt x="58" y="43"/>
                      </a:cubicBezTo>
                      <a:cubicBezTo>
                        <a:pt x="58" y="35"/>
                        <a:pt x="64" y="29"/>
                        <a:pt x="71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82" name="Freeform 39">
                  <a:extLst>
                    <a:ext uri="{FF2B5EF4-FFF2-40B4-BE49-F238E27FC236}">
                      <a16:creationId xmlns:a16="http://schemas.microsoft.com/office/drawing/2014/main" id="{8F23A4C1-7598-4A96-ECB3-2B0BDA3950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61002" y="2880086"/>
                  <a:ext cx="561877" cy="329515"/>
                </a:xfrm>
                <a:custGeom>
                  <a:avLst/>
                  <a:gdLst/>
                  <a:ahLst/>
                  <a:cxnLst>
                    <a:cxn ang="0">
                      <a:pos x="1650" y="361"/>
                    </a:cxn>
                    <a:cxn ang="0">
                      <a:pos x="1529" y="633"/>
                    </a:cxn>
                    <a:cxn ang="0">
                      <a:pos x="1353" y="526"/>
                    </a:cxn>
                    <a:cxn ang="0">
                      <a:pos x="1519" y="294"/>
                    </a:cxn>
                    <a:cxn ang="0">
                      <a:pos x="1398" y="243"/>
                    </a:cxn>
                    <a:cxn ang="0">
                      <a:pos x="1397" y="345"/>
                    </a:cxn>
                    <a:cxn ang="0">
                      <a:pos x="1335" y="438"/>
                    </a:cxn>
                    <a:cxn ang="0">
                      <a:pos x="1320" y="445"/>
                    </a:cxn>
                    <a:cxn ang="0">
                      <a:pos x="1302" y="460"/>
                    </a:cxn>
                    <a:cxn ang="0">
                      <a:pos x="1082" y="508"/>
                    </a:cxn>
                    <a:cxn ang="0">
                      <a:pos x="837" y="388"/>
                    </a:cxn>
                    <a:cxn ang="0">
                      <a:pos x="863" y="508"/>
                    </a:cxn>
                    <a:cxn ang="0">
                      <a:pos x="717" y="51"/>
                    </a:cxn>
                    <a:cxn ang="0">
                      <a:pos x="1302" y="128"/>
                    </a:cxn>
                    <a:cxn ang="0">
                      <a:pos x="1236" y="425"/>
                    </a:cxn>
                    <a:cxn ang="0">
                      <a:pos x="1331" y="408"/>
                    </a:cxn>
                    <a:cxn ang="0">
                      <a:pos x="1343" y="398"/>
                    </a:cxn>
                    <a:cxn ang="0">
                      <a:pos x="1369" y="344"/>
                    </a:cxn>
                    <a:cxn ang="0">
                      <a:pos x="1353" y="336"/>
                    </a:cxn>
                    <a:cxn ang="0">
                      <a:pos x="1344" y="327"/>
                    </a:cxn>
                    <a:cxn ang="0">
                      <a:pos x="1337" y="318"/>
                    </a:cxn>
                    <a:cxn ang="0">
                      <a:pos x="1333" y="305"/>
                    </a:cxn>
                    <a:cxn ang="0">
                      <a:pos x="1333" y="283"/>
                    </a:cxn>
                    <a:cxn ang="0">
                      <a:pos x="1337" y="270"/>
                    </a:cxn>
                    <a:cxn ang="0">
                      <a:pos x="1344" y="260"/>
                    </a:cxn>
                    <a:cxn ang="0">
                      <a:pos x="1353" y="252"/>
                    </a:cxn>
                    <a:cxn ang="0">
                      <a:pos x="1370" y="243"/>
                    </a:cxn>
                    <a:cxn ang="0">
                      <a:pos x="1371" y="124"/>
                    </a:cxn>
                    <a:cxn ang="0">
                      <a:pos x="1353" y="0"/>
                    </a:cxn>
                    <a:cxn ang="0">
                      <a:pos x="666" y="0"/>
                    </a:cxn>
                    <a:cxn ang="0">
                      <a:pos x="0" y="558"/>
                    </a:cxn>
                    <a:cxn ang="0">
                      <a:pos x="687" y="558"/>
                    </a:cxn>
                    <a:cxn ang="0">
                      <a:pos x="1076" y="710"/>
                    </a:cxn>
                    <a:cxn ang="0">
                      <a:pos x="1143" y="558"/>
                    </a:cxn>
                    <a:cxn ang="0">
                      <a:pos x="1239" y="578"/>
                    </a:cxn>
                    <a:cxn ang="0">
                      <a:pos x="998" y="818"/>
                    </a:cxn>
                    <a:cxn ang="0">
                      <a:pos x="675" y="904"/>
                    </a:cxn>
                    <a:cxn ang="0">
                      <a:pos x="1067" y="973"/>
                    </a:cxn>
                    <a:cxn ang="0">
                      <a:pos x="1069" y="973"/>
                    </a:cxn>
                    <a:cxn ang="0">
                      <a:pos x="1071" y="972"/>
                    </a:cxn>
                    <a:cxn ang="0">
                      <a:pos x="1187" y="1041"/>
                    </a:cxn>
                    <a:cxn ang="0">
                      <a:pos x="1577" y="1041"/>
                    </a:cxn>
                    <a:cxn ang="0">
                      <a:pos x="1768" y="437"/>
                    </a:cxn>
                    <a:cxn ang="0">
                      <a:pos x="636" y="508"/>
                    </a:cxn>
                    <a:cxn ang="0">
                      <a:pos x="51" y="51"/>
                    </a:cxn>
                    <a:cxn ang="0">
                      <a:pos x="636" y="508"/>
                    </a:cxn>
                  </a:cxnLst>
                  <a:rect l="0" t="0" r="r" b="b"/>
                  <a:pathLst>
                    <a:path w="1775" h="1041">
                      <a:moveTo>
                        <a:pt x="1705" y="361"/>
                      </a:moveTo>
                      <a:cubicBezTo>
                        <a:pt x="1650" y="361"/>
                        <a:pt x="1650" y="361"/>
                        <a:pt x="1650" y="361"/>
                      </a:cubicBezTo>
                      <a:cubicBezTo>
                        <a:pt x="1609" y="361"/>
                        <a:pt x="1574" y="390"/>
                        <a:pt x="1567" y="430"/>
                      </a:cubicBezTo>
                      <a:cubicBezTo>
                        <a:pt x="1529" y="633"/>
                        <a:pt x="1529" y="633"/>
                        <a:pt x="1529" y="633"/>
                      </a:cubicBezTo>
                      <a:cubicBezTo>
                        <a:pt x="1501" y="569"/>
                        <a:pt x="1438" y="525"/>
                        <a:pt x="1365" y="525"/>
                      </a:cubicBezTo>
                      <a:cubicBezTo>
                        <a:pt x="1361" y="525"/>
                        <a:pt x="1357" y="526"/>
                        <a:pt x="1353" y="526"/>
                      </a:cubicBezTo>
                      <a:cubicBezTo>
                        <a:pt x="1353" y="466"/>
                        <a:pt x="1353" y="466"/>
                        <a:pt x="1353" y="466"/>
                      </a:cubicBezTo>
                      <a:cubicBezTo>
                        <a:pt x="1445" y="463"/>
                        <a:pt x="1519" y="387"/>
                        <a:pt x="1519" y="294"/>
                      </a:cubicBezTo>
                      <a:cubicBezTo>
                        <a:pt x="1519" y="217"/>
                        <a:pt x="1468" y="151"/>
                        <a:pt x="1398" y="130"/>
                      </a:cubicBezTo>
                      <a:cubicBezTo>
                        <a:pt x="1398" y="243"/>
                        <a:pt x="1398" y="243"/>
                        <a:pt x="1398" y="243"/>
                      </a:cubicBezTo>
                      <a:cubicBezTo>
                        <a:pt x="1420" y="249"/>
                        <a:pt x="1437" y="270"/>
                        <a:pt x="1437" y="294"/>
                      </a:cubicBezTo>
                      <a:cubicBezTo>
                        <a:pt x="1437" y="318"/>
                        <a:pt x="1420" y="339"/>
                        <a:pt x="1397" y="345"/>
                      </a:cubicBezTo>
                      <a:cubicBezTo>
                        <a:pt x="1394" y="378"/>
                        <a:pt x="1377" y="407"/>
                        <a:pt x="1352" y="427"/>
                      </a:cubicBezTo>
                      <a:cubicBezTo>
                        <a:pt x="1347" y="431"/>
                        <a:pt x="1341" y="434"/>
                        <a:pt x="1335" y="438"/>
                      </a:cubicBezTo>
                      <a:cubicBezTo>
                        <a:pt x="1332" y="439"/>
                        <a:pt x="1330" y="441"/>
                        <a:pt x="1327" y="442"/>
                      </a:cubicBezTo>
                      <a:cubicBezTo>
                        <a:pt x="1325" y="443"/>
                        <a:pt x="1322" y="444"/>
                        <a:pt x="1320" y="445"/>
                      </a:cubicBezTo>
                      <a:cubicBezTo>
                        <a:pt x="1308" y="449"/>
                        <a:pt x="1294" y="452"/>
                        <a:pt x="1280" y="452"/>
                      </a:cubicBezTo>
                      <a:cubicBezTo>
                        <a:pt x="1287" y="455"/>
                        <a:pt x="1295" y="458"/>
                        <a:pt x="1302" y="460"/>
                      </a:cubicBezTo>
                      <a:cubicBezTo>
                        <a:pt x="1302" y="508"/>
                        <a:pt x="1302" y="508"/>
                        <a:pt x="1302" y="508"/>
                      </a:cubicBezTo>
                      <a:cubicBezTo>
                        <a:pt x="1082" y="508"/>
                        <a:pt x="1082" y="508"/>
                        <a:pt x="1082" y="508"/>
                      </a:cubicBezTo>
                      <a:cubicBezTo>
                        <a:pt x="931" y="382"/>
                        <a:pt x="931" y="382"/>
                        <a:pt x="931" y="382"/>
                      </a:cubicBezTo>
                      <a:cubicBezTo>
                        <a:pt x="903" y="359"/>
                        <a:pt x="862" y="361"/>
                        <a:pt x="837" y="388"/>
                      </a:cubicBezTo>
                      <a:cubicBezTo>
                        <a:pt x="811" y="415"/>
                        <a:pt x="812" y="459"/>
                        <a:pt x="839" y="485"/>
                      </a:cubicBezTo>
                      <a:cubicBezTo>
                        <a:pt x="863" y="508"/>
                        <a:pt x="863" y="508"/>
                        <a:pt x="863" y="508"/>
                      </a:cubicBezTo>
                      <a:cubicBezTo>
                        <a:pt x="717" y="508"/>
                        <a:pt x="717" y="508"/>
                        <a:pt x="717" y="508"/>
                      </a:cubicBezTo>
                      <a:cubicBezTo>
                        <a:pt x="717" y="51"/>
                        <a:pt x="717" y="51"/>
                        <a:pt x="717" y="51"/>
                      </a:cubicBezTo>
                      <a:cubicBezTo>
                        <a:pt x="1302" y="51"/>
                        <a:pt x="1302" y="51"/>
                        <a:pt x="1302" y="51"/>
                      </a:cubicBezTo>
                      <a:cubicBezTo>
                        <a:pt x="1302" y="128"/>
                        <a:pt x="1302" y="128"/>
                        <a:pt x="1302" y="128"/>
                      </a:cubicBezTo>
                      <a:cubicBezTo>
                        <a:pt x="1229" y="148"/>
                        <a:pt x="1175" y="215"/>
                        <a:pt x="1175" y="294"/>
                      </a:cubicBezTo>
                      <a:cubicBezTo>
                        <a:pt x="1175" y="346"/>
                        <a:pt x="1199" y="393"/>
                        <a:pt x="1236" y="425"/>
                      </a:cubicBezTo>
                      <a:cubicBezTo>
                        <a:pt x="1279" y="425"/>
                        <a:pt x="1279" y="425"/>
                        <a:pt x="1279" y="425"/>
                      </a:cubicBezTo>
                      <a:cubicBezTo>
                        <a:pt x="1298" y="425"/>
                        <a:pt x="1316" y="419"/>
                        <a:pt x="1331" y="408"/>
                      </a:cubicBezTo>
                      <a:cubicBezTo>
                        <a:pt x="1331" y="408"/>
                        <a:pt x="1331" y="408"/>
                        <a:pt x="1331" y="408"/>
                      </a:cubicBezTo>
                      <a:cubicBezTo>
                        <a:pt x="1335" y="405"/>
                        <a:pt x="1339" y="402"/>
                        <a:pt x="1343" y="398"/>
                      </a:cubicBezTo>
                      <a:cubicBezTo>
                        <a:pt x="1343" y="398"/>
                        <a:pt x="1343" y="398"/>
                        <a:pt x="1343" y="398"/>
                      </a:cubicBezTo>
                      <a:cubicBezTo>
                        <a:pt x="1357" y="384"/>
                        <a:pt x="1367" y="365"/>
                        <a:pt x="1369" y="344"/>
                      </a:cubicBezTo>
                      <a:cubicBezTo>
                        <a:pt x="1363" y="342"/>
                        <a:pt x="1358" y="340"/>
                        <a:pt x="1353" y="336"/>
                      </a:cubicBezTo>
                      <a:cubicBezTo>
                        <a:pt x="1353" y="336"/>
                        <a:pt x="1353" y="336"/>
                        <a:pt x="1353" y="336"/>
                      </a:cubicBezTo>
                      <a:cubicBezTo>
                        <a:pt x="1350" y="334"/>
                        <a:pt x="1347" y="331"/>
                        <a:pt x="1344" y="328"/>
                      </a:cubicBezTo>
                      <a:cubicBezTo>
                        <a:pt x="1344" y="328"/>
                        <a:pt x="1344" y="328"/>
                        <a:pt x="1344" y="327"/>
                      </a:cubicBezTo>
                      <a:cubicBezTo>
                        <a:pt x="1341" y="325"/>
                        <a:pt x="1339" y="321"/>
                        <a:pt x="1337" y="318"/>
                      </a:cubicBezTo>
                      <a:cubicBezTo>
                        <a:pt x="1337" y="318"/>
                        <a:pt x="1337" y="318"/>
                        <a:pt x="1337" y="318"/>
                      </a:cubicBezTo>
                      <a:cubicBezTo>
                        <a:pt x="1336" y="315"/>
                        <a:pt x="1334" y="311"/>
                        <a:pt x="1333" y="308"/>
                      </a:cubicBezTo>
                      <a:cubicBezTo>
                        <a:pt x="1333" y="307"/>
                        <a:pt x="1333" y="306"/>
                        <a:pt x="1333" y="305"/>
                      </a:cubicBezTo>
                      <a:cubicBezTo>
                        <a:pt x="1332" y="302"/>
                        <a:pt x="1331" y="298"/>
                        <a:pt x="1331" y="294"/>
                      </a:cubicBezTo>
                      <a:cubicBezTo>
                        <a:pt x="1331" y="290"/>
                        <a:pt x="1332" y="286"/>
                        <a:pt x="1333" y="283"/>
                      </a:cubicBezTo>
                      <a:cubicBezTo>
                        <a:pt x="1333" y="282"/>
                        <a:pt x="1333" y="281"/>
                        <a:pt x="1333" y="280"/>
                      </a:cubicBezTo>
                      <a:cubicBezTo>
                        <a:pt x="1334" y="277"/>
                        <a:pt x="1335" y="274"/>
                        <a:pt x="1337" y="270"/>
                      </a:cubicBezTo>
                      <a:cubicBezTo>
                        <a:pt x="1337" y="270"/>
                        <a:pt x="1337" y="270"/>
                        <a:pt x="1337" y="270"/>
                      </a:cubicBezTo>
                      <a:cubicBezTo>
                        <a:pt x="1339" y="266"/>
                        <a:pt x="1341" y="263"/>
                        <a:pt x="1344" y="260"/>
                      </a:cubicBezTo>
                      <a:cubicBezTo>
                        <a:pt x="1344" y="260"/>
                        <a:pt x="1344" y="260"/>
                        <a:pt x="1344" y="260"/>
                      </a:cubicBezTo>
                      <a:cubicBezTo>
                        <a:pt x="1347" y="257"/>
                        <a:pt x="1350" y="254"/>
                        <a:pt x="1353" y="252"/>
                      </a:cubicBezTo>
                      <a:cubicBezTo>
                        <a:pt x="1353" y="252"/>
                        <a:pt x="1353" y="252"/>
                        <a:pt x="1353" y="252"/>
                      </a:cubicBezTo>
                      <a:cubicBezTo>
                        <a:pt x="1358" y="248"/>
                        <a:pt x="1364" y="245"/>
                        <a:pt x="1370" y="243"/>
                      </a:cubicBezTo>
                      <a:cubicBezTo>
                        <a:pt x="1370" y="126"/>
                        <a:pt x="1370" y="126"/>
                        <a:pt x="1370" y="126"/>
                      </a:cubicBezTo>
                      <a:cubicBezTo>
                        <a:pt x="1370" y="125"/>
                        <a:pt x="1371" y="125"/>
                        <a:pt x="1371" y="124"/>
                      </a:cubicBezTo>
                      <a:cubicBezTo>
                        <a:pt x="1365" y="123"/>
                        <a:pt x="1359" y="123"/>
                        <a:pt x="1353" y="122"/>
                      </a:cubicBezTo>
                      <a:cubicBezTo>
                        <a:pt x="1353" y="0"/>
                        <a:pt x="1353" y="0"/>
                        <a:pt x="1353" y="0"/>
                      </a:cubicBezTo>
                      <a:cubicBezTo>
                        <a:pt x="687" y="0"/>
                        <a:pt x="687" y="0"/>
                        <a:pt x="687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8"/>
                        <a:pt x="0" y="558"/>
                        <a:pt x="0" y="558"/>
                      </a:cubicBezTo>
                      <a:cubicBezTo>
                        <a:pt x="666" y="558"/>
                        <a:pt x="666" y="558"/>
                        <a:pt x="666" y="558"/>
                      </a:cubicBezTo>
                      <a:cubicBezTo>
                        <a:pt x="687" y="558"/>
                        <a:pt x="687" y="558"/>
                        <a:pt x="687" y="558"/>
                      </a:cubicBezTo>
                      <a:cubicBezTo>
                        <a:pt x="916" y="558"/>
                        <a:pt x="916" y="558"/>
                        <a:pt x="916" y="558"/>
                      </a:cubicBezTo>
                      <a:cubicBezTo>
                        <a:pt x="1076" y="710"/>
                        <a:pt x="1076" y="710"/>
                        <a:pt x="1076" y="710"/>
                      </a:cubicBezTo>
                      <a:cubicBezTo>
                        <a:pt x="1186" y="594"/>
                        <a:pt x="1186" y="594"/>
                        <a:pt x="1186" y="594"/>
                      </a:cubicBezTo>
                      <a:cubicBezTo>
                        <a:pt x="1143" y="558"/>
                        <a:pt x="1143" y="558"/>
                        <a:pt x="1143" y="558"/>
                      </a:cubicBezTo>
                      <a:cubicBezTo>
                        <a:pt x="1262" y="558"/>
                        <a:pt x="1262" y="558"/>
                        <a:pt x="1262" y="558"/>
                      </a:cubicBezTo>
                      <a:cubicBezTo>
                        <a:pt x="1254" y="564"/>
                        <a:pt x="1246" y="571"/>
                        <a:pt x="1239" y="578"/>
                      </a:cubicBezTo>
                      <a:cubicBezTo>
                        <a:pt x="1239" y="577"/>
                        <a:pt x="1239" y="577"/>
                        <a:pt x="1239" y="577"/>
                      </a:cubicBezTo>
                      <a:cubicBezTo>
                        <a:pt x="998" y="818"/>
                        <a:pt x="998" y="818"/>
                        <a:pt x="998" y="818"/>
                      </a:cubicBezTo>
                      <a:cubicBezTo>
                        <a:pt x="740" y="835"/>
                        <a:pt x="740" y="835"/>
                        <a:pt x="740" y="835"/>
                      </a:cubicBezTo>
                      <a:cubicBezTo>
                        <a:pt x="704" y="837"/>
                        <a:pt x="675" y="868"/>
                        <a:pt x="675" y="904"/>
                      </a:cubicBezTo>
                      <a:cubicBezTo>
                        <a:pt x="675" y="942"/>
                        <a:pt x="706" y="973"/>
                        <a:pt x="745" y="973"/>
                      </a:cubicBezTo>
                      <a:cubicBezTo>
                        <a:pt x="1067" y="973"/>
                        <a:pt x="1067" y="973"/>
                        <a:pt x="1067" y="973"/>
                      </a:cubicBezTo>
                      <a:cubicBezTo>
                        <a:pt x="1068" y="975"/>
                        <a:pt x="1068" y="975"/>
                        <a:pt x="1068" y="975"/>
                      </a:cubicBezTo>
                      <a:cubicBezTo>
                        <a:pt x="1069" y="973"/>
                        <a:pt x="1069" y="973"/>
                        <a:pt x="1069" y="973"/>
                      </a:cubicBezTo>
                      <a:cubicBezTo>
                        <a:pt x="1071" y="973"/>
                        <a:pt x="1071" y="973"/>
                        <a:pt x="1071" y="973"/>
                      </a:cubicBezTo>
                      <a:cubicBezTo>
                        <a:pt x="1071" y="972"/>
                        <a:pt x="1071" y="972"/>
                        <a:pt x="1071" y="972"/>
                      </a:cubicBezTo>
                      <a:cubicBezTo>
                        <a:pt x="1187" y="855"/>
                        <a:pt x="1187" y="855"/>
                        <a:pt x="1187" y="855"/>
                      </a:cubicBezTo>
                      <a:cubicBezTo>
                        <a:pt x="1187" y="1041"/>
                        <a:pt x="1187" y="1041"/>
                        <a:pt x="1187" y="1041"/>
                      </a:cubicBezTo>
                      <a:cubicBezTo>
                        <a:pt x="1453" y="1041"/>
                        <a:pt x="1453" y="1041"/>
                        <a:pt x="1453" y="1041"/>
                      </a:cubicBezTo>
                      <a:cubicBezTo>
                        <a:pt x="1577" y="1041"/>
                        <a:pt x="1577" y="1041"/>
                        <a:pt x="1577" y="1041"/>
                      </a:cubicBezTo>
                      <a:cubicBezTo>
                        <a:pt x="1655" y="1041"/>
                        <a:pt x="1655" y="1041"/>
                        <a:pt x="1655" y="1041"/>
                      </a:cubicBezTo>
                      <a:cubicBezTo>
                        <a:pt x="1768" y="437"/>
                        <a:pt x="1768" y="437"/>
                        <a:pt x="1768" y="437"/>
                      </a:cubicBezTo>
                      <a:cubicBezTo>
                        <a:pt x="1775" y="397"/>
                        <a:pt x="1745" y="361"/>
                        <a:pt x="1705" y="361"/>
                      </a:cubicBezTo>
                      <a:close/>
                      <a:moveTo>
                        <a:pt x="636" y="508"/>
                      </a:moveTo>
                      <a:cubicBezTo>
                        <a:pt x="51" y="508"/>
                        <a:pt x="51" y="508"/>
                        <a:pt x="51" y="508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636" y="51"/>
                        <a:pt x="636" y="51"/>
                        <a:pt x="636" y="51"/>
                      </a:cubicBezTo>
                      <a:lnTo>
                        <a:pt x="636" y="50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66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sp>
            <p:nvSpPr>
              <p:cNvPr id="74" name="矢印: 上下 20">
                <a:extLst>
                  <a:ext uri="{FF2B5EF4-FFF2-40B4-BE49-F238E27FC236}">
                    <a16:creationId xmlns:a16="http://schemas.microsoft.com/office/drawing/2014/main" id="{46F534BE-C21D-AFC3-3203-6E6CE41EDAE5}"/>
                  </a:ext>
                </a:extLst>
              </p:cNvPr>
              <p:cNvSpPr/>
              <p:nvPr/>
            </p:nvSpPr>
            <p:spPr bwMode="auto">
              <a:xfrm>
                <a:off x="9977006" y="5754944"/>
                <a:ext cx="176352" cy="297626"/>
              </a:xfrm>
              <a:prstGeom prst="upDownArrow">
                <a:avLst/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lang="ja-JP" altLang="en-US" sz="7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</a:endParaRPr>
              </a:p>
            </p:txBody>
          </p:sp>
          <p:sp>
            <p:nvSpPr>
              <p:cNvPr id="75" name="Google Shape;2603;g2922f76096f_0_2504">
                <a:extLst>
                  <a:ext uri="{FF2B5EF4-FFF2-40B4-BE49-F238E27FC236}">
                    <a16:creationId xmlns:a16="http://schemas.microsoft.com/office/drawing/2014/main" id="{1C1B456F-6FA6-C9BE-DA0E-F394502FF0D4}"/>
                  </a:ext>
                </a:extLst>
              </p:cNvPr>
              <p:cNvSpPr txBox="1"/>
              <p:nvPr/>
            </p:nvSpPr>
            <p:spPr>
              <a:xfrm>
                <a:off x="8007153" y="5679259"/>
                <a:ext cx="653030" cy="310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altLang="ja-JP" sz="3200" b="1" kern="0" dirty="0">
                    <a:solidFill>
                      <a:srgbClr val="00206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Rapid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lang="en-US" sz="3200" b="1" kern="0" dirty="0">
                    <a:solidFill>
                      <a:srgbClr val="00206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feedback</a:t>
                </a:r>
                <a:endParaRPr kumimoji="0" sz="2400" b="1" kern="0" dirty="0">
                  <a:solidFill>
                    <a:srgbClr val="00206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76" name="矢印: 上下 23">
                <a:extLst>
                  <a:ext uri="{FF2B5EF4-FFF2-40B4-BE49-F238E27FC236}">
                    <a16:creationId xmlns:a16="http://schemas.microsoft.com/office/drawing/2014/main" id="{A5E5EBED-03B4-900A-BB32-8917A15D5CD9}"/>
                  </a:ext>
                </a:extLst>
              </p:cNvPr>
              <p:cNvSpPr/>
              <p:nvPr/>
            </p:nvSpPr>
            <p:spPr bwMode="auto">
              <a:xfrm rot="5400000">
                <a:off x="9524067" y="4085730"/>
                <a:ext cx="176352" cy="255875"/>
              </a:xfrm>
              <a:prstGeom prst="upDownArrow">
                <a:avLst>
                  <a:gd name="adj1" fmla="val 50000"/>
                  <a:gd name="adj2" fmla="val 38860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lang="ja-JP" altLang="en-US" sz="7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</a:endParaRPr>
              </a:p>
            </p:txBody>
          </p:sp>
          <p:sp>
            <p:nvSpPr>
              <p:cNvPr id="77" name="矢印: 上下 24">
                <a:extLst>
                  <a:ext uri="{FF2B5EF4-FFF2-40B4-BE49-F238E27FC236}">
                    <a16:creationId xmlns:a16="http://schemas.microsoft.com/office/drawing/2014/main" id="{0B375093-BA7B-9F59-2BEB-386C97C57AF0}"/>
                  </a:ext>
                </a:extLst>
              </p:cNvPr>
              <p:cNvSpPr/>
              <p:nvPr/>
            </p:nvSpPr>
            <p:spPr bwMode="auto">
              <a:xfrm rot="5400000">
                <a:off x="9524067" y="4509263"/>
                <a:ext cx="176352" cy="255875"/>
              </a:xfrm>
              <a:prstGeom prst="upDownArrow">
                <a:avLst>
                  <a:gd name="adj1" fmla="val 50000"/>
                  <a:gd name="adj2" fmla="val 38860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lang="ja-JP" altLang="en-US" sz="7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</a:endParaRPr>
              </a:p>
            </p:txBody>
          </p:sp>
          <p:sp>
            <p:nvSpPr>
              <p:cNvPr id="78" name="Google Shape;2602;g2922f76096f_0_2504">
                <a:extLst>
                  <a:ext uri="{FF2B5EF4-FFF2-40B4-BE49-F238E27FC236}">
                    <a16:creationId xmlns:a16="http://schemas.microsoft.com/office/drawing/2014/main" id="{442E6ADB-8BA3-D86D-BE88-37DE26457F79}"/>
                  </a:ext>
                </a:extLst>
              </p:cNvPr>
              <p:cNvSpPr/>
              <p:nvPr/>
            </p:nvSpPr>
            <p:spPr>
              <a:xfrm flipH="1">
                <a:off x="8999166" y="4160503"/>
                <a:ext cx="391339" cy="143411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6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APPs</a:t>
                </a:r>
                <a:endParaRPr kumimoji="0" sz="36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79" name="Google Shape;2602;g2922f76096f_0_2504">
                <a:extLst>
                  <a:ext uri="{FF2B5EF4-FFF2-40B4-BE49-F238E27FC236}">
                    <a16:creationId xmlns:a16="http://schemas.microsoft.com/office/drawing/2014/main" id="{8ED14408-FB77-ACC2-4EA5-FB36F7E8984F}"/>
                  </a:ext>
                </a:extLst>
              </p:cNvPr>
              <p:cNvSpPr/>
              <p:nvPr/>
            </p:nvSpPr>
            <p:spPr>
              <a:xfrm flipH="1">
                <a:off x="8995427" y="5352273"/>
                <a:ext cx="391339" cy="143411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36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APPs</a:t>
                </a:r>
                <a:endParaRPr kumimoji="0" sz="36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グループ化 102">
              <a:extLst>
                <a:ext uri="{FF2B5EF4-FFF2-40B4-BE49-F238E27FC236}">
                  <a16:creationId xmlns:a16="http://schemas.microsoft.com/office/drawing/2014/main" id="{65B5D865-BA65-7356-47D4-152420ECDD0F}"/>
                </a:ext>
              </a:extLst>
            </p:cNvPr>
            <p:cNvGrpSpPr/>
            <p:nvPr/>
          </p:nvGrpSpPr>
          <p:grpSpPr>
            <a:xfrm>
              <a:off x="6881614" y="6089890"/>
              <a:ext cx="116129" cy="157476"/>
              <a:chOff x="5406493" y="1665805"/>
              <a:chExt cx="863461" cy="897968"/>
            </a:xfrm>
          </p:grpSpPr>
          <p:sp>
            <p:nvSpPr>
              <p:cNvPr id="50" name="角丸四角形 21">
                <a:extLst>
                  <a:ext uri="{FF2B5EF4-FFF2-40B4-BE49-F238E27FC236}">
                    <a16:creationId xmlns:a16="http://schemas.microsoft.com/office/drawing/2014/main" id="{150EF665-51BC-9921-BD2C-6ED4BC63C167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6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521E4637-06B6-98BE-BE01-99A5107EDEF1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52" name="Isosceles Triangle 45">
                  <a:extLst>
                    <a:ext uri="{FF2B5EF4-FFF2-40B4-BE49-F238E27FC236}">
                      <a16:creationId xmlns:a16="http://schemas.microsoft.com/office/drawing/2014/main" id="{8EDAF1D8-3167-6D30-BCD0-C325905631F7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53" name="Oval 46">
                  <a:extLst>
                    <a:ext uri="{FF2B5EF4-FFF2-40B4-BE49-F238E27FC236}">
                      <a16:creationId xmlns:a16="http://schemas.microsoft.com/office/drawing/2014/main" id="{EC26D9BB-BECF-87B0-72AE-291E1B0AA730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54" name="Oval 47">
                  <a:extLst>
                    <a:ext uri="{FF2B5EF4-FFF2-40B4-BE49-F238E27FC236}">
                      <a16:creationId xmlns:a16="http://schemas.microsoft.com/office/drawing/2014/main" id="{266E81E6-1976-F5E6-8E3D-DD1AFD3C8EAF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55" name="Oval 48">
                  <a:extLst>
                    <a:ext uri="{FF2B5EF4-FFF2-40B4-BE49-F238E27FC236}">
                      <a16:creationId xmlns:a16="http://schemas.microsoft.com/office/drawing/2014/main" id="{0FCCF1EF-CCBA-9F36-DE8F-4ACA93441BB9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grpSp>
          <p:nvGrpSpPr>
            <p:cNvPr id="7" name="グループ化 102">
              <a:extLst>
                <a:ext uri="{FF2B5EF4-FFF2-40B4-BE49-F238E27FC236}">
                  <a16:creationId xmlns:a16="http://schemas.microsoft.com/office/drawing/2014/main" id="{675B522F-6E1B-9BB5-097A-3CCAF3929172}"/>
                </a:ext>
              </a:extLst>
            </p:cNvPr>
            <p:cNvGrpSpPr/>
            <p:nvPr/>
          </p:nvGrpSpPr>
          <p:grpSpPr>
            <a:xfrm>
              <a:off x="8729069" y="5957377"/>
              <a:ext cx="116129" cy="157476"/>
              <a:chOff x="5406493" y="1665805"/>
              <a:chExt cx="863461" cy="897968"/>
            </a:xfrm>
          </p:grpSpPr>
          <p:sp>
            <p:nvSpPr>
              <p:cNvPr id="44" name="角丸四角形 21">
                <a:extLst>
                  <a:ext uri="{FF2B5EF4-FFF2-40B4-BE49-F238E27FC236}">
                    <a16:creationId xmlns:a16="http://schemas.microsoft.com/office/drawing/2014/main" id="{A6118FB4-E8A4-7A1D-4195-73941538FAAE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6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A69ED67-BFD7-DB63-602D-D6D5853A898B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4F6E040E-9A8D-7311-A831-4F37E5B67271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A5878E-0074-7ED0-E8FA-7E9ABBC2B25D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63DC146-F4A5-3837-63BE-A60DB991368A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0A6C86B-C081-9BE5-AD7B-633E44720172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grpSp>
          <p:nvGrpSpPr>
            <p:cNvPr id="8" name="グループ化 102">
              <a:extLst>
                <a:ext uri="{FF2B5EF4-FFF2-40B4-BE49-F238E27FC236}">
                  <a16:creationId xmlns:a16="http://schemas.microsoft.com/office/drawing/2014/main" id="{D1E8F6E2-42E7-32E2-6864-D6FE32868760}"/>
                </a:ext>
              </a:extLst>
            </p:cNvPr>
            <p:cNvGrpSpPr/>
            <p:nvPr/>
          </p:nvGrpSpPr>
          <p:grpSpPr>
            <a:xfrm>
              <a:off x="9201812" y="6162809"/>
              <a:ext cx="116129" cy="157476"/>
              <a:chOff x="5406493" y="1665805"/>
              <a:chExt cx="863461" cy="897968"/>
            </a:xfrm>
          </p:grpSpPr>
          <p:sp>
            <p:nvSpPr>
              <p:cNvPr id="38" name="角丸四角形 21">
                <a:extLst>
                  <a:ext uri="{FF2B5EF4-FFF2-40B4-BE49-F238E27FC236}">
                    <a16:creationId xmlns:a16="http://schemas.microsoft.com/office/drawing/2014/main" id="{10167E37-5C1C-6F5F-F9B0-5BFFCFED6ABF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6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39" name="Group 44">
                <a:extLst>
                  <a:ext uri="{FF2B5EF4-FFF2-40B4-BE49-F238E27FC236}">
                    <a16:creationId xmlns:a16="http://schemas.microsoft.com/office/drawing/2014/main" id="{C94E3A1D-BD4D-6183-43E3-5E884626E48E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40" name="Isosceles Triangle 45">
                  <a:extLst>
                    <a:ext uri="{FF2B5EF4-FFF2-40B4-BE49-F238E27FC236}">
                      <a16:creationId xmlns:a16="http://schemas.microsoft.com/office/drawing/2014/main" id="{F356EF18-FA60-969F-0134-4C05AD03C83E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41" name="Oval 46">
                  <a:extLst>
                    <a:ext uri="{FF2B5EF4-FFF2-40B4-BE49-F238E27FC236}">
                      <a16:creationId xmlns:a16="http://schemas.microsoft.com/office/drawing/2014/main" id="{A29CBC85-F6B3-B49A-6FBC-2AF5413085EC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42" name="Oval 47">
                  <a:extLst>
                    <a:ext uri="{FF2B5EF4-FFF2-40B4-BE49-F238E27FC236}">
                      <a16:creationId xmlns:a16="http://schemas.microsoft.com/office/drawing/2014/main" id="{F74FC20D-7F4B-8C48-B457-8B75357381AA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43" name="Oval 48">
                  <a:extLst>
                    <a:ext uri="{FF2B5EF4-FFF2-40B4-BE49-F238E27FC236}">
                      <a16:creationId xmlns:a16="http://schemas.microsoft.com/office/drawing/2014/main" id="{D027A437-2CB5-733D-DF3D-63E4E0181DE5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pic>
          <p:nvPicPr>
            <p:cNvPr id="9" name="コンテンツ プレースホルダー 186">
              <a:extLst>
                <a:ext uri="{FF2B5EF4-FFF2-40B4-BE49-F238E27FC236}">
                  <a16:creationId xmlns:a16="http://schemas.microsoft.com/office/drawing/2014/main" id="{0606E0EF-5EF1-F293-2DAA-D018B0EA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645621" y="5805654"/>
              <a:ext cx="231353" cy="184457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</p:pic>
        <p:grpSp>
          <p:nvGrpSpPr>
            <p:cNvPr id="10" name="グループ化 102">
              <a:extLst>
                <a:ext uri="{FF2B5EF4-FFF2-40B4-BE49-F238E27FC236}">
                  <a16:creationId xmlns:a16="http://schemas.microsoft.com/office/drawing/2014/main" id="{AF5F98D8-5750-F2CB-185B-D51C07EEB770}"/>
                </a:ext>
              </a:extLst>
            </p:cNvPr>
            <p:cNvGrpSpPr/>
            <p:nvPr/>
          </p:nvGrpSpPr>
          <p:grpSpPr>
            <a:xfrm>
              <a:off x="7722687" y="5691862"/>
              <a:ext cx="116129" cy="157476"/>
              <a:chOff x="5406493" y="1665805"/>
              <a:chExt cx="863461" cy="897968"/>
            </a:xfrm>
          </p:grpSpPr>
          <p:sp>
            <p:nvSpPr>
              <p:cNvPr id="32" name="角丸四角形 21">
                <a:extLst>
                  <a:ext uri="{FF2B5EF4-FFF2-40B4-BE49-F238E27FC236}">
                    <a16:creationId xmlns:a16="http://schemas.microsoft.com/office/drawing/2014/main" id="{0CDE02AA-3241-A179-878B-1028F0F3FD3A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6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33" name="Group 44">
                <a:extLst>
                  <a:ext uri="{FF2B5EF4-FFF2-40B4-BE49-F238E27FC236}">
                    <a16:creationId xmlns:a16="http://schemas.microsoft.com/office/drawing/2014/main" id="{BE1A43BB-2E53-3293-C238-CBDF06064D57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34" name="Isosceles Triangle 45">
                  <a:extLst>
                    <a:ext uri="{FF2B5EF4-FFF2-40B4-BE49-F238E27FC236}">
                      <a16:creationId xmlns:a16="http://schemas.microsoft.com/office/drawing/2014/main" id="{788493F5-49AD-E4EF-30CE-A2B95C31D1A8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35" name="Oval 46">
                  <a:extLst>
                    <a:ext uri="{FF2B5EF4-FFF2-40B4-BE49-F238E27FC236}">
                      <a16:creationId xmlns:a16="http://schemas.microsoft.com/office/drawing/2014/main" id="{C6A28A7C-2A59-5A76-D899-88EB1BA64D3E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36" name="Oval 47">
                  <a:extLst>
                    <a:ext uri="{FF2B5EF4-FFF2-40B4-BE49-F238E27FC236}">
                      <a16:creationId xmlns:a16="http://schemas.microsoft.com/office/drawing/2014/main" id="{72555705-C1F2-E6CE-B5A7-979ED815AFAA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37" name="Oval 48">
                  <a:extLst>
                    <a:ext uri="{FF2B5EF4-FFF2-40B4-BE49-F238E27FC236}">
                      <a16:creationId xmlns:a16="http://schemas.microsoft.com/office/drawing/2014/main" id="{FB7D0E25-5DFE-48BF-E1CA-94E96A30A489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sp>
          <p:nvSpPr>
            <p:cNvPr id="14" name="Can 3">
              <a:extLst>
                <a:ext uri="{FF2B5EF4-FFF2-40B4-BE49-F238E27FC236}">
                  <a16:creationId xmlns:a16="http://schemas.microsoft.com/office/drawing/2014/main" id="{0EFD5052-7035-6DAF-7954-A9826E452F22}"/>
                </a:ext>
              </a:extLst>
            </p:cNvPr>
            <p:cNvSpPr/>
            <p:nvPr/>
          </p:nvSpPr>
          <p:spPr>
            <a:xfrm>
              <a:off x="6286586" y="1979540"/>
              <a:ext cx="930290" cy="1167672"/>
            </a:xfrm>
            <a:prstGeom prst="can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400" dirty="0"/>
                <a:t>TD</a:t>
              </a:r>
            </a:p>
            <a:p>
              <a:pPr algn="ctr"/>
              <a:r>
                <a:rPr lang="en-JP" sz="5400" dirty="0"/>
                <a:t>Directory</a:t>
              </a:r>
            </a:p>
          </p:txBody>
        </p:sp>
        <p:grpSp>
          <p:nvGrpSpPr>
            <p:cNvPr id="15" name="グループ化 85">
              <a:extLst>
                <a:ext uri="{FF2B5EF4-FFF2-40B4-BE49-F238E27FC236}">
                  <a16:creationId xmlns:a16="http://schemas.microsoft.com/office/drawing/2014/main" id="{19E6CEE4-7994-434A-1367-4847FD6DED87}"/>
                </a:ext>
              </a:extLst>
            </p:cNvPr>
            <p:cNvGrpSpPr/>
            <p:nvPr/>
          </p:nvGrpSpPr>
          <p:grpSpPr>
            <a:xfrm>
              <a:off x="6225910" y="1190683"/>
              <a:ext cx="5119213" cy="1989530"/>
              <a:chOff x="2691827" y="2132713"/>
              <a:chExt cx="6464563" cy="2116645"/>
            </a:xfrm>
          </p:grpSpPr>
          <p:pic>
            <p:nvPicPr>
              <p:cNvPr id="26" name="コンテンツ プレースホルダー 7" descr="グラフィカル ユーザー インターフェイス&#10;&#10;自動的に生成された説明">
                <a:extLst>
                  <a:ext uri="{FF2B5EF4-FFF2-40B4-BE49-F238E27FC236}">
                    <a16:creationId xmlns:a16="http://schemas.microsoft.com/office/drawing/2014/main" id="{D775E39A-DE12-9AD4-C6F0-74C10476F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7795" y="2467301"/>
                <a:ext cx="2747853" cy="1782057"/>
              </a:xfrm>
              <a:prstGeom prst="rect">
                <a:avLst/>
              </a:prstGeom>
            </p:spPr>
          </p:pic>
          <p:pic>
            <p:nvPicPr>
              <p:cNvPr id="27" name="Picture 11">
                <a:extLst>
                  <a:ext uri="{FF2B5EF4-FFF2-40B4-BE49-F238E27FC236}">
                    <a16:creationId xmlns:a16="http://schemas.microsoft.com/office/drawing/2014/main" id="{05991A01-BA1D-3A25-4BE8-277210A7A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0823" y="2427399"/>
                <a:ext cx="231593" cy="197985"/>
              </a:xfrm>
              <a:prstGeom prst="rect">
                <a:avLst/>
              </a:prstGeom>
            </p:spPr>
          </p:pic>
          <p:sp>
            <p:nvSpPr>
              <p:cNvPr id="28" name="TextBox 12">
                <a:extLst>
                  <a:ext uri="{FF2B5EF4-FFF2-40B4-BE49-F238E27FC236}">
                    <a16:creationId xmlns:a16="http://schemas.microsoft.com/office/drawing/2014/main" id="{FDFC8680-B1FF-03AD-C590-93D450036BF1}"/>
                  </a:ext>
                </a:extLst>
              </p:cNvPr>
              <p:cNvSpPr txBox="1"/>
              <p:nvPr/>
            </p:nvSpPr>
            <p:spPr>
              <a:xfrm>
                <a:off x="6392588" y="3914557"/>
                <a:ext cx="2763802" cy="2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+mj-lt"/>
                    <a:cs typeface="Noto Sans" panose="020B0502040504020204" pitchFamily="34" charset="0"/>
                  </a:rPr>
                  <a:t>Low-code development tools</a:t>
                </a:r>
                <a:endParaRPr lang="en-JP" sz="4800" dirty="0">
                  <a:solidFill>
                    <a:schemeClr val="tx1"/>
                  </a:solidFill>
                  <a:latin typeface="+mj-lt"/>
                  <a:cs typeface="Noto Sans" panose="020B0502040504020204" pitchFamily="34" charset="0"/>
                </a:endParaRPr>
              </a:p>
            </p:txBody>
          </p:sp>
          <p:sp>
            <p:nvSpPr>
              <p:cNvPr id="29" name="四角形: 角を丸くする 3">
                <a:extLst>
                  <a:ext uri="{FF2B5EF4-FFF2-40B4-BE49-F238E27FC236}">
                    <a16:creationId xmlns:a16="http://schemas.microsoft.com/office/drawing/2014/main" id="{3BD2B164-AC71-FE9D-91AD-1E12B6B8B366}"/>
                  </a:ext>
                </a:extLst>
              </p:cNvPr>
              <p:cNvSpPr/>
              <p:nvPr/>
            </p:nvSpPr>
            <p:spPr>
              <a:xfrm>
                <a:off x="6913517" y="2751700"/>
                <a:ext cx="1701715" cy="1195092"/>
              </a:xfrm>
              <a:prstGeom prst="roundRect">
                <a:avLst>
                  <a:gd name="adj" fmla="val 5351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40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id="{B229E56F-4AB5-33CD-FBEB-F38505F02F07}"/>
                  </a:ext>
                </a:extLst>
              </p:cNvPr>
              <p:cNvSpPr txBox="1"/>
              <p:nvPr/>
            </p:nvSpPr>
            <p:spPr>
              <a:xfrm>
                <a:off x="6562916" y="2132713"/>
                <a:ext cx="2455767" cy="704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FF0000"/>
                    </a:solidFill>
                    <a:effectLst>
                      <a:glow rad="114300">
                        <a:schemeClr val="bg1"/>
                      </a:glow>
                    </a:effectLst>
                    <a:latin typeface="+mj-lt"/>
                    <a:cs typeface="Noto Sans" panose="020B0502040504020204" pitchFamily="34" charset="0"/>
                  </a:rPr>
                  <a:t>Thing Description Browser</a:t>
                </a:r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37E608CC-1F68-50A2-EAEA-FA4A6E55D3AE}"/>
                  </a:ext>
                </a:extLst>
              </p:cNvPr>
              <p:cNvSpPr txBox="1"/>
              <p:nvPr/>
            </p:nvSpPr>
            <p:spPr>
              <a:xfrm>
                <a:off x="2691827" y="2240475"/>
                <a:ext cx="3551980" cy="5933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1" dirty="0">
                    <a:latin typeface="+mj-lt"/>
                    <a:cs typeface="Noto Sans" panose="020B0502040504020204" pitchFamily="34" charset="0"/>
                  </a:rPr>
                  <a:t>Using TDD as a knowledge base</a:t>
                </a:r>
                <a:br>
                  <a:rPr lang="en-US" sz="4800" b="1" dirty="0">
                    <a:latin typeface="+mj-lt"/>
                    <a:cs typeface="Noto Sans" panose="020B0502040504020204" pitchFamily="34" charset="0"/>
                  </a:rPr>
                </a:br>
                <a:r>
                  <a:rPr lang="en-US" sz="4800" b="1" dirty="0">
                    <a:latin typeface="+mj-lt"/>
                    <a:cs typeface="Noto Sans" panose="020B0502040504020204" pitchFamily="34" charset="0"/>
                  </a:rPr>
                  <a:t>for device integration</a:t>
                </a:r>
                <a:endParaRPr lang="en-JP" sz="4800" dirty="0">
                  <a:solidFill>
                    <a:schemeClr val="tx1"/>
                  </a:solidFill>
                  <a:latin typeface="+mj-lt"/>
                  <a:cs typeface="Noto Sans" panose="020B0502040504020204" pitchFamily="34" charset="0"/>
                </a:endParaRPr>
              </a:p>
            </p:txBody>
          </p:sp>
        </p:grpSp>
        <p:sp>
          <p:nvSpPr>
            <p:cNvPr id="16" name="四角形: 角を丸くする 92">
              <a:extLst>
                <a:ext uri="{FF2B5EF4-FFF2-40B4-BE49-F238E27FC236}">
                  <a16:creationId xmlns:a16="http://schemas.microsoft.com/office/drawing/2014/main" id="{395C84DF-9B70-7DAA-3D09-348476B08C18}"/>
                </a:ext>
              </a:extLst>
            </p:cNvPr>
            <p:cNvSpPr/>
            <p:nvPr/>
          </p:nvSpPr>
          <p:spPr bwMode="auto">
            <a:xfrm>
              <a:off x="7914975" y="2701302"/>
              <a:ext cx="732404" cy="39522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3600" b="1" dirty="0">
                  <a:solidFill>
                    <a:srgbClr val="FF0000"/>
                  </a:solidFill>
                  <a:latin typeface="+mj-lt"/>
                  <a:ea typeface="Yu Gothic UI" panose="020B0500000000000000" pitchFamily="50" charset="-128"/>
                </a:rPr>
                <a:t>TD Collector/</a:t>
              </a:r>
            </a:p>
            <a:p>
              <a:pPr algn="ctr"/>
              <a:r>
                <a:rPr kumimoji="1" lang="en-US" altLang="ja-JP" sz="3600" b="1" dirty="0">
                  <a:solidFill>
                    <a:srgbClr val="FF0000"/>
                  </a:solidFill>
                  <a:latin typeface="+mj-lt"/>
                  <a:ea typeface="Yu Gothic UI" panose="020B0500000000000000" pitchFamily="50" charset="-128"/>
                </a:rPr>
                <a:t>Enhancer</a:t>
              </a:r>
            </a:p>
          </p:txBody>
        </p:sp>
        <p:sp>
          <p:nvSpPr>
            <p:cNvPr id="17" name="矢印: 下 93">
              <a:extLst>
                <a:ext uri="{FF2B5EF4-FFF2-40B4-BE49-F238E27FC236}">
                  <a16:creationId xmlns:a16="http://schemas.microsoft.com/office/drawing/2014/main" id="{97AFFF6B-DFE2-87FF-7E14-E15D509DEA10}"/>
                </a:ext>
              </a:extLst>
            </p:cNvPr>
            <p:cNvSpPr/>
            <p:nvPr/>
          </p:nvSpPr>
          <p:spPr>
            <a:xfrm>
              <a:off x="9533072" y="3232337"/>
              <a:ext cx="539280" cy="32525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900"/>
            </a:p>
          </p:txBody>
        </p:sp>
        <p:sp>
          <p:nvSpPr>
            <p:cNvPr id="18" name="テキスト ボックス 94">
              <a:extLst>
                <a:ext uri="{FF2B5EF4-FFF2-40B4-BE49-F238E27FC236}">
                  <a16:creationId xmlns:a16="http://schemas.microsoft.com/office/drawing/2014/main" id="{69FDFD08-CCEE-0562-A92E-182CF7EB199B}"/>
                </a:ext>
              </a:extLst>
            </p:cNvPr>
            <p:cNvSpPr txBox="1"/>
            <p:nvPr/>
          </p:nvSpPr>
          <p:spPr>
            <a:xfrm>
              <a:off x="10056735" y="3243433"/>
              <a:ext cx="900620" cy="313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Deployment</a:t>
              </a:r>
              <a:endParaRPr kumimoji="1" lang="ja-JP" altLang="en-US" sz="4800" dirty="0">
                <a:effectLst>
                  <a:glow rad="63500">
                    <a:schemeClr val="bg1"/>
                  </a:glow>
                </a:effectLst>
                <a:latin typeface="+mj-lt"/>
              </a:endParaRPr>
            </a:p>
          </p:txBody>
        </p:sp>
        <p:sp>
          <p:nvSpPr>
            <p:cNvPr id="19" name="矢印: 上 95">
              <a:extLst>
                <a:ext uri="{FF2B5EF4-FFF2-40B4-BE49-F238E27FC236}">
                  <a16:creationId xmlns:a16="http://schemas.microsoft.com/office/drawing/2014/main" id="{11CFC20B-A3F7-6ED2-30A3-405AD2C9F6BC}"/>
                </a:ext>
              </a:extLst>
            </p:cNvPr>
            <p:cNvSpPr/>
            <p:nvPr/>
          </p:nvSpPr>
          <p:spPr>
            <a:xfrm>
              <a:off x="8241361" y="3047687"/>
              <a:ext cx="198613" cy="484792"/>
            </a:xfrm>
            <a:prstGeom prst="up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900"/>
            </a:p>
          </p:txBody>
        </p:sp>
        <p:sp>
          <p:nvSpPr>
            <p:cNvPr id="20" name="矢印: 左 96">
              <a:extLst>
                <a:ext uri="{FF2B5EF4-FFF2-40B4-BE49-F238E27FC236}">
                  <a16:creationId xmlns:a16="http://schemas.microsoft.com/office/drawing/2014/main" id="{03C680EA-77AB-15AA-F4A2-A7330E19779B}"/>
                </a:ext>
              </a:extLst>
            </p:cNvPr>
            <p:cNvSpPr/>
            <p:nvPr/>
          </p:nvSpPr>
          <p:spPr>
            <a:xfrm>
              <a:off x="7256027" y="2660843"/>
              <a:ext cx="607371" cy="186585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900"/>
            </a:p>
          </p:txBody>
        </p:sp>
        <p:sp>
          <p:nvSpPr>
            <p:cNvPr id="21" name="テキスト ボックス 97">
              <a:extLst>
                <a:ext uri="{FF2B5EF4-FFF2-40B4-BE49-F238E27FC236}">
                  <a16:creationId xmlns:a16="http://schemas.microsoft.com/office/drawing/2014/main" id="{AF16C29B-33B8-9F35-84FC-116BA27795FE}"/>
                </a:ext>
              </a:extLst>
            </p:cNvPr>
            <p:cNvSpPr txBox="1"/>
            <p:nvPr/>
          </p:nvSpPr>
          <p:spPr>
            <a:xfrm>
              <a:off x="7247491" y="2301622"/>
              <a:ext cx="1303450" cy="453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Enrich TDs</a:t>
              </a:r>
            </a:p>
            <a:p>
              <a:r>
                <a:rPr kumimoji="1" lang="en-US" altLang="ja-JP" sz="36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based on collected data</a:t>
              </a:r>
            </a:p>
          </p:txBody>
        </p:sp>
        <p:sp>
          <p:nvSpPr>
            <p:cNvPr id="22" name="テキスト ボックス 98">
              <a:extLst>
                <a:ext uri="{FF2B5EF4-FFF2-40B4-BE49-F238E27FC236}">
                  <a16:creationId xmlns:a16="http://schemas.microsoft.com/office/drawing/2014/main" id="{9CE55A52-3752-410D-0B4A-1478691B381E}"/>
                </a:ext>
              </a:extLst>
            </p:cNvPr>
            <p:cNvSpPr txBox="1"/>
            <p:nvPr/>
          </p:nvSpPr>
          <p:spPr>
            <a:xfrm>
              <a:off x="7228260" y="3215324"/>
              <a:ext cx="1295129" cy="244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TD/Data collection</a:t>
              </a:r>
            </a:p>
          </p:txBody>
        </p:sp>
        <p:sp>
          <p:nvSpPr>
            <p:cNvPr id="23" name="矢印: 左 99">
              <a:extLst>
                <a:ext uri="{FF2B5EF4-FFF2-40B4-BE49-F238E27FC236}">
                  <a16:creationId xmlns:a16="http://schemas.microsoft.com/office/drawing/2014/main" id="{37282594-FD48-6D14-021F-15A8BB98B73C}"/>
                </a:ext>
              </a:extLst>
            </p:cNvPr>
            <p:cNvSpPr/>
            <p:nvPr/>
          </p:nvSpPr>
          <p:spPr>
            <a:xfrm rot="10800000">
              <a:off x="7260716" y="2116501"/>
              <a:ext cx="1842441" cy="177839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900"/>
            </a:p>
          </p:txBody>
        </p:sp>
        <p:sp>
          <p:nvSpPr>
            <p:cNvPr id="24" name="テキスト ボックス 100">
              <a:extLst>
                <a:ext uri="{FF2B5EF4-FFF2-40B4-BE49-F238E27FC236}">
                  <a16:creationId xmlns:a16="http://schemas.microsoft.com/office/drawing/2014/main" id="{01EB7DD6-943A-2E4D-2965-947E12BD1062}"/>
                </a:ext>
              </a:extLst>
            </p:cNvPr>
            <p:cNvSpPr txBox="1"/>
            <p:nvPr/>
          </p:nvSpPr>
          <p:spPr>
            <a:xfrm>
              <a:off x="7554890" y="1908499"/>
              <a:ext cx="1295129" cy="244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Visualize</a:t>
              </a:r>
            </a:p>
          </p:txBody>
        </p:sp>
        <p:sp>
          <p:nvSpPr>
            <p:cNvPr id="25" name="矢印: 左 103">
              <a:extLst>
                <a:ext uri="{FF2B5EF4-FFF2-40B4-BE49-F238E27FC236}">
                  <a16:creationId xmlns:a16="http://schemas.microsoft.com/office/drawing/2014/main" id="{8455A4F8-A005-4182-E37A-DCF7E3931B3F}"/>
                </a:ext>
              </a:extLst>
            </p:cNvPr>
            <p:cNvSpPr/>
            <p:nvPr/>
          </p:nvSpPr>
          <p:spPr>
            <a:xfrm rot="10800000">
              <a:off x="7268453" y="2890639"/>
              <a:ext cx="607371" cy="186585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900"/>
            </a:p>
          </p:txBody>
        </p:sp>
      </p:grp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6</TotalTime>
  <Words>196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</vt:lpstr>
      <vt:lpstr>Office Theme</vt:lpstr>
      <vt:lpstr>Thing Description Browser / Enhancer for rapid application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東村邦彦 / TOUMURA，KUNIHIKO</cp:lastModifiedBy>
  <cp:revision>29</cp:revision>
  <dcterms:created xsi:type="dcterms:W3CDTF">2024-09-04T13:22:45Z</dcterms:created>
  <dcterms:modified xsi:type="dcterms:W3CDTF">2024-11-26T14:52:13Z</dcterms:modified>
</cp:coreProperties>
</file>