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Tuesday Oct 26 (2h55m)</a:t>
            </a:r>
          </a:p>
          <a:p>
            <a:pPr lvl="1"/>
            <a:r>
              <a:rPr lang="en-CA" b="1" dirty="0"/>
              <a:t>Use Cases</a:t>
            </a:r>
          </a:p>
          <a:p>
            <a:pPr lvl="1"/>
            <a:r>
              <a:rPr lang="en-CA" b="1" dirty="0"/>
              <a:t>Japanese CG </a:t>
            </a:r>
          </a:p>
          <a:p>
            <a:pPr lvl="1"/>
            <a:r>
              <a:rPr lang="en-CA" b="1" dirty="0"/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Tuesday Oct 26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Use Cases, Japanese CG, and Charters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Use Cases (1h20m) - </a:t>
            </a:r>
            <a:r>
              <a:rPr lang="en-CA" b="1" dirty="0" err="1"/>
              <a:t>Lagally</a:t>
            </a:r>
            <a:endParaRPr lang="en-CA" b="1" dirty="0"/>
          </a:p>
          <a:p>
            <a:pPr lvl="1"/>
            <a:r>
              <a:rPr lang="de-DE" dirty="0"/>
              <a:t>Conexxus: 20m; </a:t>
            </a:r>
            <a:r>
              <a:rPr lang="de-DE" dirty="0" err="1"/>
              <a:t>MiniApps</a:t>
            </a:r>
            <a:r>
              <a:rPr lang="de-DE"/>
              <a:t>: 20m; NHK</a:t>
            </a:r>
            <a:r>
              <a:rPr lang="de-DE" dirty="0"/>
              <a:t>: 20m</a:t>
            </a:r>
            <a:r>
              <a:rPr lang="de-DE"/>
              <a:t>; Digital </a:t>
            </a:r>
            <a:r>
              <a:rPr lang="de-DE" dirty="0" err="1"/>
              <a:t>Microscopes</a:t>
            </a:r>
            <a:r>
              <a:rPr lang="de-DE" dirty="0"/>
              <a:t>: 20m</a:t>
            </a:r>
          </a:p>
          <a:p>
            <a:r>
              <a:rPr lang="en-CA" b="1" dirty="0"/>
              <a:t>1h30m - Break (10m)</a:t>
            </a:r>
          </a:p>
          <a:p>
            <a:r>
              <a:rPr lang="en-CA" b="1" dirty="0"/>
              <a:t>1h40m – Japanese WoT CG Update – </a:t>
            </a:r>
            <a:r>
              <a:rPr lang="en-CA" b="1" dirty="0" err="1"/>
              <a:t>Kaz</a:t>
            </a:r>
            <a:r>
              <a:rPr lang="en-CA" b="1" dirty="0"/>
              <a:t> (30m)</a:t>
            </a:r>
          </a:p>
          <a:p>
            <a:r>
              <a:rPr lang="en-CA" b="1" dirty="0"/>
              <a:t>2h10m – Charters – McCool (45m)</a:t>
            </a:r>
          </a:p>
          <a:p>
            <a:pPr lvl="1"/>
            <a:r>
              <a:rPr lang="en-CA" b="1" dirty="0"/>
              <a:t>Schedule revisions, WG charter extension resolution</a:t>
            </a:r>
          </a:p>
          <a:p>
            <a:pPr lvl="1"/>
            <a:r>
              <a:rPr lang="en-CA" b="1" dirty="0"/>
              <a:t>Proposed IG and WG charter revisions</a:t>
            </a:r>
            <a:endParaRPr lang="en-CA" dirty="0"/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008968" y="21372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377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Tuesday Oct 26 (2h55m)  Use Cases, Japanese CG, and Charters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33</cp:revision>
  <dcterms:created xsi:type="dcterms:W3CDTF">2021-03-09T15:46:26Z</dcterms:created>
  <dcterms:modified xsi:type="dcterms:W3CDTF">2021-10-26T11:17:02Z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