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June 21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Testing &amp; Rechartering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10m)</a:t>
            </a:r>
          </a:p>
          <a:p>
            <a:r>
              <a:rPr lang="en-CA" b="1" dirty="0"/>
              <a:t>Testing (1h) - McCool</a:t>
            </a:r>
          </a:p>
          <a:p>
            <a:pPr lvl="1"/>
            <a:r>
              <a:rPr lang="en-CA" dirty="0"/>
              <a:t>Review of draft TD Implementation Report (McCool; 30m)</a:t>
            </a:r>
          </a:p>
          <a:p>
            <a:pPr lvl="1"/>
            <a:r>
              <a:rPr lang="en-CA" dirty="0"/>
              <a:t>Discussion of next steps (McCool; 30m)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Charters and Extensions (30m) – Sebastian/McCool</a:t>
            </a:r>
            <a:endParaRPr lang="en-CA" dirty="0"/>
          </a:p>
          <a:p>
            <a:pPr lvl="1"/>
            <a:r>
              <a:rPr lang="en-CA" dirty="0"/>
              <a:t>IG Charter – Extension and Renewal</a:t>
            </a:r>
          </a:p>
          <a:p>
            <a:pPr lvl="1"/>
            <a:r>
              <a:rPr lang="en-CA" dirty="0"/>
              <a:t>WG Charter – Extension and </a:t>
            </a:r>
            <a:r>
              <a:rPr lang="en-CA" dirty="0" err="1"/>
              <a:t>Rewewal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342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June 21 (1h55m)  Testing &amp; Rechartering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11</cp:revision>
  <dcterms:created xsi:type="dcterms:W3CDTF">2021-03-09T15:46:26Z</dcterms:created>
  <dcterms:modified xsi:type="dcterms:W3CDTF">2021-06-21T11:35:07Z</dcterms:modified>
</cp:coreProperties>
</file>