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W3C Web of Things (WoT) WG/IG – TPAC 2024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ja-JP"/>
              <a:t>2024-09-26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3c/wot-usecases/issues/new?assignees=&amp;labels=UC&amp;projects=&amp;template=use-case-template.yml&amp;title=Provide+a+title+for+your+use+case...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w3c/wot-usec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issues/2039#issuecomment-2293198421" TargetMode="External"/><Relationship Id="rId2" Type="http://schemas.openxmlformats.org/officeDocument/2006/relationships/hyperlink" Target="https://github.com/w3c/wot-thing-description/issues/2039#issuecomment-227533007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presentation/d/112oOOoIx7prStCR8Bv6wLqUV5fN_At9btWE9_x7Ame0/edit?usp=sharing" TargetMode="External"/><Relationship Id="rId4" Type="http://schemas.openxmlformats.org/officeDocument/2006/relationships/hyperlink" Target="https://github.com/w3c/wot-usecases/issues/3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Tomoaki Mizushima</a:t>
            </a:r>
          </a:p>
          <a:p>
            <a:r>
              <a:rPr lang="en-US" dirty="0"/>
              <a:t>26 September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Use Cases</a:t>
            </a:r>
          </a:p>
          <a:p>
            <a:r>
              <a:rPr lang="en-US" dirty="0"/>
              <a:t>The Use Case Template</a:t>
            </a:r>
          </a:p>
          <a:p>
            <a:r>
              <a:rPr lang="en-US" dirty="0"/>
              <a:t>How to use the Use Case Template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2024-09-26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85AE383E-711D-7C2D-33E1-B62406FBFBE4}"/>
              </a:ext>
            </a:extLst>
          </p:cNvPr>
          <p:cNvSpPr/>
          <p:nvPr/>
        </p:nvSpPr>
        <p:spPr>
          <a:xfrm>
            <a:off x="9715931" y="2424140"/>
            <a:ext cx="2363912" cy="2499453"/>
          </a:xfrm>
          <a:prstGeom prst="round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120C7AF1-1E89-C49C-E97D-FB15380E7D92}"/>
              </a:ext>
            </a:extLst>
          </p:cNvPr>
          <p:cNvSpPr/>
          <p:nvPr/>
        </p:nvSpPr>
        <p:spPr>
          <a:xfrm>
            <a:off x="9563531" y="2271740"/>
            <a:ext cx="2363912" cy="2499453"/>
          </a:xfrm>
          <a:prstGeom prst="round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683615D2-A6BB-75A3-1932-B26A163935E6}"/>
              </a:ext>
            </a:extLst>
          </p:cNvPr>
          <p:cNvSpPr/>
          <p:nvPr/>
        </p:nvSpPr>
        <p:spPr>
          <a:xfrm>
            <a:off x="9411131" y="2119340"/>
            <a:ext cx="2363912" cy="2499453"/>
          </a:xfrm>
          <a:prstGeom prst="round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80E6835E-37A2-AF70-A04B-AB2872E6B4C8}"/>
              </a:ext>
            </a:extLst>
          </p:cNvPr>
          <p:cNvSpPr/>
          <p:nvPr/>
        </p:nvSpPr>
        <p:spPr>
          <a:xfrm>
            <a:off x="3617366" y="2119340"/>
            <a:ext cx="5023207" cy="3475433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21C9B8-EA93-D869-3E89-CE8DB816DA1F}"/>
              </a:ext>
            </a:extLst>
          </p:cNvPr>
          <p:cNvSpPr/>
          <p:nvPr/>
        </p:nvSpPr>
        <p:spPr>
          <a:xfrm>
            <a:off x="617307" y="3156735"/>
            <a:ext cx="1818526" cy="729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FA63A33-9E2C-26D3-AE10-3E0A37232A4F}"/>
              </a:ext>
            </a:extLst>
          </p:cNvPr>
          <p:cNvSpPr/>
          <p:nvPr/>
        </p:nvSpPr>
        <p:spPr>
          <a:xfrm>
            <a:off x="464907" y="3004335"/>
            <a:ext cx="1818526" cy="729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E8A266-8A28-5ADC-D3AE-C360F3F5BD9B}"/>
              </a:ext>
            </a:extLst>
          </p:cNvPr>
          <p:cNvSpPr/>
          <p:nvPr/>
        </p:nvSpPr>
        <p:spPr>
          <a:xfrm>
            <a:off x="312507" y="2851935"/>
            <a:ext cx="1818526" cy="729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5142B-CA9A-3F1B-7320-9FDF65C7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Use Cases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D786D5-9075-C7A3-BFF3-063A0F30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19BB2B-38B4-EB22-07C9-471668ED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66ADE58-A9CD-7BF4-B57D-0034CCD0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492F80-D99D-7C91-BC4B-F340DCD5AC0B}"/>
              </a:ext>
            </a:extLst>
          </p:cNvPr>
          <p:cNvSpPr/>
          <p:nvPr/>
        </p:nvSpPr>
        <p:spPr>
          <a:xfrm>
            <a:off x="160107" y="2699535"/>
            <a:ext cx="1818526" cy="729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378A08-9B57-301B-0978-3A4F30433CAF}"/>
              </a:ext>
            </a:extLst>
          </p:cNvPr>
          <p:cNvSpPr txBox="1"/>
          <p:nvPr/>
        </p:nvSpPr>
        <p:spPr>
          <a:xfrm>
            <a:off x="375815" y="2335929"/>
            <a:ext cx="144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Stakeholders</a:t>
            </a:r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DE31B0B6-E21E-48ED-9482-D6AC9E9E5417}"/>
              </a:ext>
            </a:extLst>
          </p:cNvPr>
          <p:cNvSpPr/>
          <p:nvPr/>
        </p:nvSpPr>
        <p:spPr>
          <a:xfrm>
            <a:off x="2546282" y="3004334"/>
            <a:ext cx="1140431" cy="72946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2E509D-D60C-D2D1-81D7-4422DB571B7D}"/>
              </a:ext>
            </a:extLst>
          </p:cNvPr>
          <p:cNvSpPr/>
          <p:nvPr/>
        </p:nvSpPr>
        <p:spPr>
          <a:xfrm>
            <a:off x="2089938" y="4657024"/>
            <a:ext cx="1970926" cy="7294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 Template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FAC078B9-6F90-2284-1A93-41FF908606CB}"/>
              </a:ext>
            </a:extLst>
          </p:cNvPr>
          <p:cNvSpPr/>
          <p:nvPr/>
        </p:nvSpPr>
        <p:spPr>
          <a:xfrm rot="16200000">
            <a:off x="2710669" y="3860510"/>
            <a:ext cx="729464" cy="729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B71BBD-4723-2A22-C953-BA1742BB033B}"/>
              </a:ext>
            </a:extLst>
          </p:cNvPr>
          <p:cNvSpPr/>
          <p:nvPr/>
        </p:nvSpPr>
        <p:spPr>
          <a:xfrm>
            <a:off x="3786887" y="3004334"/>
            <a:ext cx="1818526" cy="729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Analysis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1381F5C9-C157-2E82-71D6-1A6FDF777730}"/>
              </a:ext>
            </a:extLst>
          </p:cNvPr>
          <p:cNvSpPr/>
          <p:nvPr/>
        </p:nvSpPr>
        <p:spPr>
          <a:xfrm>
            <a:off x="5768939" y="3004334"/>
            <a:ext cx="611322" cy="72946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550842B-C90D-7761-5A63-9D033134B63F}"/>
              </a:ext>
            </a:extLst>
          </p:cNvPr>
          <p:cNvSpPr/>
          <p:nvPr/>
        </p:nvSpPr>
        <p:spPr>
          <a:xfrm>
            <a:off x="6492417" y="3004334"/>
            <a:ext cx="1818526" cy="729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Requirements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B5CA3-9478-EDB8-69C5-8E2F3557CA8A}"/>
              </a:ext>
            </a:extLst>
          </p:cNvPr>
          <p:cNvSpPr txBox="1"/>
          <p:nvPr/>
        </p:nvSpPr>
        <p:spPr>
          <a:xfrm>
            <a:off x="5104746" y="1730893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 Case Task Force</a:t>
            </a:r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1105A585-C423-47BE-2060-0D974D93485E}"/>
              </a:ext>
            </a:extLst>
          </p:cNvPr>
          <p:cNvSpPr/>
          <p:nvPr/>
        </p:nvSpPr>
        <p:spPr>
          <a:xfrm>
            <a:off x="8483897" y="3004333"/>
            <a:ext cx="1140431" cy="72946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0AC97D-24E3-D2F4-01D0-8CF80304A713}"/>
              </a:ext>
            </a:extLst>
          </p:cNvPr>
          <p:cNvSpPr/>
          <p:nvPr/>
        </p:nvSpPr>
        <p:spPr>
          <a:xfrm>
            <a:off x="4828856" y="4657023"/>
            <a:ext cx="2485720" cy="7294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Requirements Template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BDE9C72A-2147-D26A-4EC7-B108F111F397}"/>
              </a:ext>
            </a:extLst>
          </p:cNvPr>
          <p:cNvSpPr/>
          <p:nvPr/>
        </p:nvSpPr>
        <p:spPr>
          <a:xfrm rot="16200000">
            <a:off x="5706984" y="3860509"/>
            <a:ext cx="729464" cy="729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A4D1FE-B6C1-55CB-2988-522634C585FE}"/>
              </a:ext>
            </a:extLst>
          </p:cNvPr>
          <p:cNvSpPr/>
          <p:nvPr/>
        </p:nvSpPr>
        <p:spPr>
          <a:xfrm>
            <a:off x="9784975" y="2996626"/>
            <a:ext cx="1818526" cy="729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Documents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Notes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4F425A-5163-39CB-AA5A-640C62CFD953}"/>
              </a:ext>
            </a:extLst>
          </p:cNvPr>
          <p:cNvSpPr txBox="1"/>
          <p:nvPr/>
        </p:nvSpPr>
        <p:spPr>
          <a:xfrm>
            <a:off x="9727080" y="1717313"/>
            <a:ext cx="173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Each Task Forces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0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EA88C-5FE6-CD79-E498-F9F01AE8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</p:spPr>
        <p:txBody>
          <a:bodyPr anchor="t">
            <a:normAutofit/>
          </a:bodyPr>
          <a:lstStyle/>
          <a:p>
            <a:r>
              <a:rPr kumimoji="1" lang="en-US" altLang="ja-JP" dirty="0"/>
              <a:t>The Use Case Template</a:t>
            </a:r>
            <a:endParaRPr kumimoji="1" lang="ja-JP" alt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929082-D5AC-D156-271E-E7677F8C5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85332"/>
            <a:ext cx="10674927" cy="499163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The Use Case Template </a:t>
            </a:r>
            <a:r>
              <a:rPr lang="en-US" dirty="0"/>
              <a:t>is a form  for stakeholders to submit their use cases.</a:t>
            </a:r>
          </a:p>
          <a:p>
            <a:r>
              <a:rPr lang="en-US" dirty="0"/>
              <a:t>Stakeholders can submit their use cases using </a:t>
            </a:r>
            <a:r>
              <a:rPr lang="en-US" dirty="0" err="1"/>
              <a:t>Github's</a:t>
            </a:r>
            <a:r>
              <a:rPr lang="en-US" dirty="0"/>
              <a:t> Issue Template feature.</a:t>
            </a:r>
          </a:p>
          <a:p>
            <a:r>
              <a:rPr lang="en-US" dirty="0"/>
              <a:t>Item</a:t>
            </a:r>
          </a:p>
          <a:p>
            <a:pPr lvl="1"/>
            <a:r>
              <a:rPr lang="en-US" dirty="0"/>
              <a:t>Background</a:t>
            </a:r>
          </a:p>
          <a:p>
            <a:pPr lvl="2"/>
            <a:r>
              <a:rPr lang="en-US" dirty="0"/>
              <a:t>Domain or Industry</a:t>
            </a:r>
          </a:p>
          <a:p>
            <a:pPr lvl="2"/>
            <a:r>
              <a:rPr lang="en-US" dirty="0"/>
              <a:t>Introduction</a:t>
            </a:r>
          </a:p>
          <a:p>
            <a:pPr lvl="2"/>
            <a:r>
              <a:rPr lang="en-US" dirty="0" err="1"/>
              <a:t>WoT</a:t>
            </a:r>
            <a:r>
              <a:rPr lang="en-US" dirty="0"/>
              <a:t> Usage</a:t>
            </a:r>
          </a:p>
          <a:p>
            <a:pPr lvl="2"/>
            <a:r>
              <a:rPr lang="en-US" dirty="0"/>
              <a:t>Technical Environment</a:t>
            </a:r>
          </a:p>
          <a:p>
            <a:pPr lvl="1"/>
            <a:r>
              <a:rPr lang="en-US" dirty="0"/>
              <a:t>Problem</a:t>
            </a:r>
          </a:p>
          <a:p>
            <a:pPr lvl="2"/>
            <a:r>
              <a:rPr lang="en-US" dirty="0"/>
              <a:t>Problem</a:t>
            </a:r>
          </a:p>
          <a:p>
            <a:pPr lvl="2"/>
            <a:r>
              <a:rPr lang="en-US" dirty="0"/>
              <a:t>Expectation</a:t>
            </a:r>
          </a:p>
          <a:p>
            <a:pPr lvl="2"/>
            <a:r>
              <a:rPr lang="en-US" dirty="0"/>
              <a:t>Solution Proposal</a:t>
            </a:r>
          </a:p>
          <a:p>
            <a:pPr lvl="1"/>
            <a:r>
              <a:rPr lang="en-US" dirty="0"/>
              <a:t>Other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6A82872A-41A6-0EFF-71F8-733B29B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/>
              <a:t>2024-09-26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D421BF-F368-0483-C773-098647BA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 – TPAC 2024</a:t>
            </a:r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03BAAD-B193-EDF9-C6CA-6B84F373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10" name="図 9" descr="QR コード&#10;&#10;自動的に生成された説明">
            <a:extLst>
              <a:ext uri="{FF2B5EF4-FFF2-40B4-BE49-F238E27FC236}">
                <a16:creationId xmlns:a16="http://schemas.microsoft.com/office/drawing/2014/main" id="{66DC85D5-5FC9-1B5E-2443-E1903430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30" y="3247293"/>
            <a:ext cx="1932231" cy="193223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601ED5-924C-D6E4-D0B2-435A1E0BD54F}"/>
              </a:ext>
            </a:extLst>
          </p:cNvPr>
          <p:cNvSpPr txBox="1"/>
          <p:nvPr/>
        </p:nvSpPr>
        <p:spPr>
          <a:xfrm>
            <a:off x="7806883" y="5358911"/>
            <a:ext cx="392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QR Code for the Use Case Template URL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23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9A18A-E942-B6E5-E5E0-FD65BCDB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 the Use Case Template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B5AA3-0FB7-D4E9-599F-89B74408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Step-1: Please access to </a:t>
            </a:r>
            <a:r>
              <a:rPr kumimoji="1" lang="en-US" altLang="ja-JP" dirty="0">
                <a:hlinkClick r:id="rId2"/>
              </a:rPr>
              <a:t>WoT</a:t>
            </a:r>
            <a:r>
              <a:rPr kumimoji="1" lang="ja-JP" altLang="en-US">
                <a:hlinkClick r:id="rId2"/>
              </a:rPr>
              <a:t> </a:t>
            </a:r>
            <a:r>
              <a:rPr kumimoji="1" lang="en-US" altLang="ja-JP" dirty="0">
                <a:hlinkClick r:id="rId2"/>
              </a:rPr>
              <a:t>Usecases repository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(</a:t>
            </a:r>
            <a:r>
              <a:rPr kumimoji="1" lang="en-US" altLang="ja-JP" dirty="0">
                <a:hlinkClick r:id="rId2"/>
              </a:rPr>
              <a:t>https://github.com/w3c/wot-usecases</a:t>
            </a:r>
            <a:r>
              <a:rPr kumimoji="1"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Step-2: Please push  a tag of “Issues”.</a:t>
            </a:r>
          </a:p>
          <a:p>
            <a:pPr marL="0" indent="0">
              <a:buNone/>
            </a:pPr>
            <a:r>
              <a:rPr kumimoji="1" lang="en-US" altLang="ja-JP" dirty="0"/>
              <a:t>Step-3: Please push “New issue”. </a:t>
            </a:r>
          </a:p>
          <a:p>
            <a:pPr marL="0" indent="0">
              <a:buNone/>
            </a:pPr>
            <a:r>
              <a:rPr kumimoji="1" lang="en-US" altLang="ja-JP" dirty="0"/>
              <a:t>Step-4: Please push “get started” of “Use Case Proposal for Gaps”.</a:t>
            </a:r>
          </a:p>
          <a:p>
            <a:pPr marL="0" indent="0">
              <a:buNone/>
            </a:pPr>
            <a:r>
              <a:rPr kumimoji="1" lang="en-US" altLang="ja-JP" dirty="0"/>
              <a:t>Step-5: Please write a use case into the Use Case template.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Step-6: If you have some questions, Please push “Open a blank issue” and make a new issue.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1D0B87-8BA1-6C7D-C7FF-D0D5B9E8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2B5A8E-60A3-3EFE-18B4-B8F23E9C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1EA6602F-4ED0-2A4B-D927-1B9B71CA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E52B040A-62DC-A698-8778-BF599483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038" y="1118835"/>
            <a:ext cx="1765300" cy="17653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1C0D21-A2FE-185D-F334-F5E4FF4AB45C}"/>
              </a:ext>
            </a:extLst>
          </p:cNvPr>
          <p:cNvSpPr txBox="1"/>
          <p:nvPr/>
        </p:nvSpPr>
        <p:spPr>
          <a:xfrm>
            <a:off x="7844240" y="2878856"/>
            <a:ext cx="402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QR Code for the Use Case repository URL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42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ED2C-7FE5-0BF0-945C-D719DF1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by the TD Task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77D8-3494-2843-9938-6F4CBAF7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TD Task Force wants to use the Use Case process to turn “worthy” issues into use cases</a:t>
            </a:r>
          </a:p>
          <a:p>
            <a:r>
              <a:rPr lang="en-US" dirty="0"/>
              <a:t>Three trials were done so far. </a:t>
            </a:r>
          </a:p>
          <a:p>
            <a:pPr lvl="1" fontAlgn="base"/>
            <a:r>
              <a:rPr lang="en-GB" dirty="0"/>
              <a:t>Daniel </a:t>
            </a:r>
            <a:r>
              <a:rPr lang="en-GB" dirty="0" err="1"/>
              <a:t>Peintner</a:t>
            </a:r>
            <a:r>
              <a:rPr lang="en-GB" dirty="0"/>
              <a:t>: 	Writing to a Property Request returns a response. </a:t>
            </a:r>
            <a:r>
              <a:rPr lang="en-GB" u="sng" dirty="0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u="sng" dirty="0">
              <a:solidFill>
                <a:srgbClr val="0097A7"/>
              </a:solidFill>
            </a:endParaRPr>
          </a:p>
          <a:p>
            <a:pPr lvl="1" fontAlgn="base"/>
            <a:r>
              <a:rPr lang="en-GB" dirty="0"/>
              <a:t>Jan </a:t>
            </a:r>
            <a:r>
              <a:rPr lang="en-GB" dirty="0" err="1"/>
              <a:t>Romann</a:t>
            </a:r>
            <a:r>
              <a:rPr lang="en-GB" dirty="0"/>
              <a:t>: 	Simplifying security descriptions. </a:t>
            </a:r>
            <a:r>
              <a:rPr lang="en-GB" u="sng" dirty="0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GB" u="sng" dirty="0">
              <a:solidFill>
                <a:srgbClr val="0097A7"/>
              </a:solidFill>
            </a:endParaRPr>
          </a:p>
          <a:p>
            <a:pPr lvl="1" fontAlgn="base"/>
            <a:r>
              <a:rPr lang="en-GB" dirty="0"/>
              <a:t>Luca </a:t>
            </a:r>
            <a:r>
              <a:rPr lang="en-GB" dirty="0" err="1"/>
              <a:t>Barbato</a:t>
            </a:r>
            <a:r>
              <a:rPr lang="en-GB" dirty="0"/>
              <a:t>: 	Profiles for converging interoperability. </a:t>
            </a:r>
            <a:r>
              <a:rPr lang="en-GB" b="0" i="0" u="sng" strike="noStrike" dirty="0">
                <a:solidFill>
                  <a:srgbClr val="0097A7"/>
                </a:solidFill>
                <a:effectLst/>
                <a:hlinkClick r:id="rId4"/>
              </a:rPr>
              <a:t>Link</a:t>
            </a:r>
            <a:endParaRPr lang="en-GB" b="0" i="0" u="sng" strike="noStrike" dirty="0">
              <a:solidFill>
                <a:srgbClr val="0097A7"/>
              </a:solidFill>
              <a:effectLst/>
            </a:endParaRPr>
          </a:p>
          <a:p>
            <a:pPr fontAlgn="base"/>
            <a:r>
              <a:rPr lang="en-GB" dirty="0"/>
              <a:t>Experience Summary: We need to be able to extract the scenario, user story. Something more high-level to motivate the work on it. We should hold back the technical solution in the first level or step.</a:t>
            </a:r>
          </a:p>
          <a:p>
            <a:pPr fontAlgn="base"/>
            <a:r>
              <a:rPr lang="en-GB" dirty="0"/>
              <a:t>More on this in tomorrow’s TD session. </a:t>
            </a:r>
            <a:r>
              <a:rPr lang="en-GB" dirty="0">
                <a:hlinkClick r:id="rId5"/>
              </a:rPr>
              <a:t>Slides link</a:t>
            </a:r>
            <a:endParaRPr lang="en-GB" sz="1600" dirty="0"/>
          </a:p>
          <a:p>
            <a:pPr lvl="1" fontAlgn="base"/>
            <a:endParaRPr lang="en-GB" sz="20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5E170-52DE-6087-8AEB-E914074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8188A-E031-093B-9846-7E8A0024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6B56BE-8523-1B3F-F5EB-88941119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593</TotalTime>
  <Words>417</Words>
  <Application>Microsoft Macintosh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Use Cases</vt:lpstr>
      <vt:lpstr>Outline</vt:lpstr>
      <vt:lpstr>What is Use Cases</vt:lpstr>
      <vt:lpstr>The Use Case Template</vt:lpstr>
      <vt:lpstr>How to use the Use Case Template</vt:lpstr>
      <vt:lpstr>Trial by the TD Task Force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Korkan, Ege (T CED IIS-DE)</cp:lastModifiedBy>
  <cp:revision>9</cp:revision>
  <cp:lastPrinted>2024-09-24T06:12:13Z</cp:lastPrinted>
  <dcterms:created xsi:type="dcterms:W3CDTF">2024-09-04T13:22:45Z</dcterms:created>
  <dcterms:modified xsi:type="dcterms:W3CDTF">2024-09-24T16:29:11Z</dcterms:modified>
</cp:coreProperties>
</file>