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ol, Michael" initials="MM" lastIdx="1" clrIdx="0">
    <p:extLst>
      <p:ext uri="{19B8F6BF-5375-455C-9EA6-DF929625EA0E}">
        <p15:presenceInfo xmlns:p15="http://schemas.microsoft.com/office/powerpoint/2012/main" userId="S::michael.mccool@intel.com::9022b910-48f5-4b36-ad75-783e2c5f7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tz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Open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14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r>
              <a:rPr lang="en-CA" dirty="0"/>
              <a:t>WG/IG: Thursday Oct 14 (2h55m)</a:t>
            </a:r>
          </a:p>
          <a:p>
            <a:pPr lvl="1"/>
            <a:r>
              <a:rPr lang="en-CA" dirty="0"/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26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Wednesday Oct 27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Architecture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Profiles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Scripting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Marketing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Thursday Oct 28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Security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/Testing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WG/IG: Thursday Oct 14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Open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10m)</a:t>
            </a:r>
          </a:p>
          <a:p>
            <a:r>
              <a:rPr lang="en-CA" b="1" dirty="0"/>
              <a:t>0h15m – ECHONET (50m) - Matsuda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: 30m, </a:t>
            </a:r>
            <a:r>
              <a:rPr lang="de-DE" dirty="0" err="1"/>
              <a:t>Discussion</a:t>
            </a:r>
            <a:r>
              <a:rPr lang="de-DE" dirty="0"/>
              <a:t>: 20m</a:t>
            </a:r>
            <a:endParaRPr lang="en-CA" b="1" dirty="0"/>
          </a:p>
          <a:p>
            <a:r>
              <a:rPr lang="en-CA" b="1" dirty="0"/>
              <a:t>1h10m – Spatial Data on the Web/Geolocation (50m) – McCool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: 20m, </a:t>
            </a:r>
            <a:r>
              <a:rPr lang="de-DE" dirty="0" err="1"/>
              <a:t>Discussion</a:t>
            </a:r>
            <a:r>
              <a:rPr lang="de-DE" dirty="0"/>
              <a:t>: 30m</a:t>
            </a:r>
            <a:endParaRPr lang="en-CA" b="1" dirty="0"/>
          </a:p>
          <a:p>
            <a:r>
              <a:rPr lang="en-CA" b="1" dirty="0"/>
              <a:t>2h00m - Break (5m)</a:t>
            </a:r>
          </a:p>
          <a:p>
            <a:r>
              <a:rPr lang="en-CA" b="1" dirty="0"/>
              <a:t>2h05m – </a:t>
            </a:r>
            <a:r>
              <a:rPr lang="en-CA" b="1" dirty="0">
                <a:hlinkClick r:id="rId2"/>
              </a:rPr>
              <a:t>Netzo</a:t>
            </a:r>
            <a:r>
              <a:rPr lang="en-CA" b="1" dirty="0"/>
              <a:t> (50m) – Sebastian/</a:t>
            </a:r>
            <a:r>
              <a:rPr lang="en-CA" b="1" dirty="0" err="1"/>
              <a:t>Ege</a:t>
            </a:r>
            <a:endParaRPr lang="en-CA" b="1" dirty="0"/>
          </a:p>
          <a:p>
            <a:pPr lvl="1"/>
            <a:r>
              <a:rPr lang="de-DE" dirty="0" err="1"/>
              <a:t>Presentation</a:t>
            </a:r>
            <a:r>
              <a:rPr lang="de-DE" dirty="0"/>
              <a:t>: 30m, </a:t>
            </a:r>
            <a:r>
              <a:rPr lang="de-DE" dirty="0" err="1"/>
              <a:t>Discussion</a:t>
            </a:r>
            <a:r>
              <a:rPr lang="de-DE" dirty="0"/>
              <a:t>: 20min</a:t>
            </a:r>
            <a:endParaRPr lang="en-CA" dirty="0"/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7682774" y="224270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?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429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WoT Open Day</vt:lpstr>
      <vt:lpstr>Agenda</vt:lpstr>
      <vt:lpstr>WG/IG: Thursday Oct 14 (2h55m)  Open Day</vt:lpstr>
      <vt:lpstr>W3C Interest Group - Patent Policy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42</cp:revision>
  <dcterms:created xsi:type="dcterms:W3CDTF">2021-03-09T15:46:26Z</dcterms:created>
  <dcterms:modified xsi:type="dcterms:W3CDTF">2021-10-14T11:44:26Z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