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23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4946474"/>
          </a:xfrm>
        </p:spPr>
        <p:txBody>
          <a:bodyPr/>
          <a:lstStyle/>
          <a:p>
            <a:r>
              <a:rPr lang="en-US" dirty="0"/>
              <a:t>Discovery Editor's Draft Review – What's New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Implementation and Testing Gaps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4867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Editor's Draft Review</a:t>
            </a:r>
          </a:p>
          <a:p>
            <a:r>
              <a:rPr lang="en-US" dirty="0"/>
              <a:t>API Refactoring</a:t>
            </a:r>
          </a:p>
          <a:p>
            <a:pPr lvl="1"/>
            <a:r>
              <a:rPr lang="en-US" dirty="0"/>
              <a:t>Property for listing, Actions for queries</a:t>
            </a:r>
          </a:p>
          <a:p>
            <a:pPr lvl="1"/>
            <a:r>
              <a:rPr lang="en-US" dirty="0"/>
              <a:t>Separate events for different notifications</a:t>
            </a:r>
          </a:p>
          <a:p>
            <a:r>
              <a:rPr lang="en-US" dirty="0"/>
              <a:t>Embedded metadata (Enriched TDs)</a:t>
            </a:r>
          </a:p>
          <a:p>
            <a:pPr lvl="1"/>
            <a:r>
              <a:rPr lang="en-US" dirty="0"/>
              <a:t>Expiry datetime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Pagination using explicit JSON payload</a:t>
            </a:r>
          </a:p>
          <a:p>
            <a:r>
              <a:rPr lang="en-US" dirty="0"/>
              <a:t>TD/TM appropriateness for describing Discovery API</a:t>
            </a:r>
          </a:p>
          <a:p>
            <a:pPr lvl="1"/>
            <a:r>
              <a:rPr lang="en-US" dirty="0"/>
              <a:t>When to use actions vs. properties</a:t>
            </a:r>
          </a:p>
          <a:p>
            <a:pPr lvl="1"/>
            <a:r>
              <a:rPr lang="en-US" dirty="0"/>
              <a:t>No standard way to support collections</a:t>
            </a:r>
          </a:p>
          <a:p>
            <a:pPr lvl="1"/>
            <a:r>
              <a:rPr lang="en-US" dirty="0"/>
              <a:t>No standard way to support dynamic resources</a:t>
            </a:r>
          </a:p>
          <a:p>
            <a:pPr lvl="1"/>
            <a:r>
              <a:rPr lang="en-US" dirty="0"/>
              <a:t>Chunking, use of HEAD, PATCH, etc.</a:t>
            </a:r>
          </a:p>
          <a:p>
            <a:r>
              <a:rPr lang="en-US" dirty="0"/>
              <a:t>RDF Framing and round-tripping</a:t>
            </a:r>
          </a:p>
          <a:p>
            <a:r>
              <a:rPr lang="en-US" dirty="0"/>
              <a:t>"Local" IDs</a:t>
            </a:r>
          </a:p>
          <a:p>
            <a:pPr lvl="1"/>
            <a:r>
              <a:rPr lang="en-US" dirty="0"/>
              <a:t>How to deal with anonymous TDs (those with no "id" set)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How to deal with extensions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495-3EFE-1241-88E2-3563BE48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8C-76C4-D34B-B76C-54D65E8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78"/>
            <a:ext cx="10515600" cy="5036785"/>
          </a:xfrm>
        </p:spPr>
        <p:txBody>
          <a:bodyPr/>
          <a:lstStyle/>
          <a:p>
            <a:r>
              <a:rPr lang="en-US" dirty="0"/>
              <a:t>Elements that Need Testing</a:t>
            </a:r>
          </a:p>
          <a:p>
            <a:pPr lvl="1"/>
            <a:r>
              <a:rPr lang="en-US" dirty="0"/>
              <a:t>Introductions: DNS-SD, DID, </a:t>
            </a:r>
            <a:r>
              <a:rPr lang="en-US" dirty="0" err="1"/>
              <a:t>CoRE</a:t>
            </a:r>
            <a:r>
              <a:rPr lang="en-US" dirty="0"/>
              <a:t> RD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Self-Description</a:t>
            </a:r>
          </a:p>
          <a:p>
            <a:pPr lvl="2"/>
            <a:r>
              <a:rPr lang="en-US" dirty="0"/>
              <a:t>Directory Service</a:t>
            </a:r>
          </a:p>
          <a:p>
            <a:r>
              <a:rPr lang="en-US" dirty="0"/>
              <a:t>Directory Service</a:t>
            </a:r>
          </a:p>
          <a:p>
            <a:pPr lvl="1"/>
            <a:r>
              <a:rPr lang="en-US" dirty="0"/>
              <a:t>Largest part of the specification</a:t>
            </a:r>
          </a:p>
          <a:p>
            <a:pPr lvl="1"/>
            <a:r>
              <a:rPr lang="en-US" dirty="0"/>
              <a:t>Two separate implementations in progress</a:t>
            </a:r>
          </a:p>
          <a:p>
            <a:pPr lvl="1"/>
            <a:r>
              <a:rPr lang="en-US" dirty="0"/>
              <a:t>Start on a test suite, tool integration</a:t>
            </a:r>
          </a:p>
          <a:p>
            <a:pPr lvl="1"/>
            <a:r>
              <a:rPr lang="en-US" dirty="0"/>
              <a:t>Gaps/challenges:</a:t>
            </a:r>
          </a:p>
          <a:p>
            <a:pPr lvl="2"/>
            <a:r>
              <a:rPr lang="en-US" dirty="0"/>
              <a:t>Only one committed to (the optional...) SPARQL implementation</a:t>
            </a:r>
          </a:p>
          <a:p>
            <a:pPr lvl="2"/>
            <a:r>
              <a:rPr lang="en-US" dirty="0"/>
              <a:t>Query mechanisms (e.g. JSON Path) very "large" – how to validate?</a:t>
            </a:r>
          </a:p>
          <a:p>
            <a:pPr lvl="2"/>
            <a:r>
              <a:rPr lang="en-US" dirty="0"/>
              <a:t>JSON Path specification still in draft (with IETF)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133AD-AB37-7F4D-BF26-CAB33FF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A4E0-3836-C544-8AD9-35975EA6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6C3852-E258-5E47-890E-EDEB3E7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262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Discovery</vt:lpstr>
      <vt:lpstr>Outline</vt:lpstr>
      <vt:lpstr>What's New</vt:lpstr>
      <vt:lpstr>Open Issues</vt:lpstr>
      <vt:lpstr>Implementation and Testing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14</cp:revision>
  <dcterms:created xsi:type="dcterms:W3CDTF">2021-06-21T11:37:30Z</dcterms:created>
  <dcterms:modified xsi:type="dcterms:W3CDTF">2021-06-23T01:31:37Z</dcterms:modified>
</cp:coreProperties>
</file>