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2021-03-18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2021-03-18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2021-03-18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2021-03-18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2021-03-18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-usecas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3-online-f2f" TargetMode="External"/><Relationship Id="rId2" Type="http://schemas.openxmlformats.org/officeDocument/2006/relationships/hyperlink" Target="https://www.w3.org/WoT/IG/wiki/F2F_meeting,_March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Sebastian </a:t>
            </a:r>
            <a:r>
              <a:rPr lang="en-US" dirty="0" err="1"/>
              <a:t>Kaebisch</a:t>
            </a:r>
            <a:endParaRPr lang="en-US" dirty="0"/>
          </a:p>
          <a:p>
            <a:r>
              <a:rPr lang="en-US" dirty="0"/>
              <a:t>18 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>
                <a:solidFill>
                  <a:schemeClr val="accent3"/>
                </a:solidFill>
              </a:rPr>
              <a:t>IG: Monday March 15 (3h) 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Joint Sessions </a:t>
            </a:r>
          </a:p>
          <a:p>
            <a:r>
              <a:rPr lang="en-CA" dirty="0">
                <a:solidFill>
                  <a:schemeClr val="accent3"/>
                </a:solidFill>
              </a:rPr>
              <a:t>WG: Wednesday March 17 (3h)</a:t>
            </a:r>
          </a:p>
          <a:p>
            <a:pPr lvl="1"/>
            <a:r>
              <a:rPr lang="en-CA" dirty="0">
                <a:solidFill>
                  <a:schemeClr val="accent3"/>
                </a:solidFill>
              </a:rPr>
              <a:t>Discovery </a:t>
            </a:r>
          </a:p>
          <a:p>
            <a:r>
              <a:rPr lang="en-CA" b="1" dirty="0"/>
              <a:t>IG: Thursday March 18 (2h)</a:t>
            </a:r>
          </a:p>
          <a:p>
            <a:pPr lvl="1"/>
            <a:r>
              <a:rPr lang="en-CA" b="1" dirty="0"/>
              <a:t>Use Cases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453851" y="1298221"/>
            <a:ext cx="516906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WG: Monday March 22 (3h)</a:t>
            </a:r>
          </a:p>
          <a:p>
            <a:pPr lvl="1"/>
            <a:r>
              <a:rPr lang="en-CA" dirty="0"/>
              <a:t>Architecture (1h)</a:t>
            </a:r>
          </a:p>
          <a:p>
            <a:pPr lvl="1"/>
            <a:r>
              <a:rPr lang="en-CA" dirty="0"/>
              <a:t>Profiles (2h)</a:t>
            </a:r>
          </a:p>
          <a:p>
            <a:r>
              <a:rPr lang="en-CA" dirty="0"/>
              <a:t>WG: Wednesday March 24 (3h)</a:t>
            </a:r>
          </a:p>
          <a:p>
            <a:pPr lvl="1"/>
            <a:r>
              <a:rPr lang="en-CA" dirty="0"/>
              <a:t>Thing Descriptions </a:t>
            </a:r>
          </a:p>
          <a:p>
            <a:pPr lvl="1"/>
            <a:r>
              <a:rPr lang="en-CA" dirty="0"/>
              <a:t>Thing Models</a:t>
            </a:r>
          </a:p>
          <a:p>
            <a:r>
              <a:rPr lang="en-CA" dirty="0"/>
              <a:t>WG: Thursday March 25 (2h)</a:t>
            </a:r>
          </a:p>
          <a:p>
            <a:pPr lvl="1"/>
            <a:r>
              <a:rPr lang="en-CA" dirty="0"/>
              <a:t>Scripting</a:t>
            </a:r>
          </a:p>
          <a:p>
            <a:pPr lvl="1"/>
            <a:r>
              <a:rPr lang="en-CA" dirty="0" err="1"/>
              <a:t>Plugfest</a:t>
            </a:r>
            <a:r>
              <a:rPr lang="en-CA" dirty="0"/>
              <a:t> (Report-out)</a:t>
            </a:r>
          </a:p>
          <a:p>
            <a:pPr lvl="1"/>
            <a:r>
              <a:rPr lang="en-CA" dirty="0"/>
              <a:t>Marketing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IG: Thursday March 18 (2h)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CA" b="1" dirty="0"/>
              <a:t>Opening session: Welcome (Sebastian/McCool; 5m)</a:t>
            </a:r>
          </a:p>
          <a:p>
            <a:r>
              <a:rPr lang="en-CA" b="1" dirty="0"/>
              <a:t>Use Cases (Michael </a:t>
            </a:r>
            <a:r>
              <a:rPr lang="en-CA" b="1" dirty="0" err="1"/>
              <a:t>Lagally</a:t>
            </a:r>
            <a:r>
              <a:rPr lang="en-CA" b="1" dirty="0"/>
              <a:t>) (1h50m)</a:t>
            </a:r>
          </a:p>
          <a:p>
            <a:pPr lvl="1"/>
            <a:r>
              <a:rPr lang="en-CA" dirty="0"/>
              <a:t>Introduction to </a:t>
            </a:r>
            <a:r>
              <a:rPr lang="en-CA" dirty="0" err="1"/>
              <a:t>WoT</a:t>
            </a:r>
            <a:r>
              <a:rPr lang="en-CA" dirty="0"/>
              <a:t> Use Cases and Requirements IG</a:t>
            </a:r>
          </a:p>
          <a:p>
            <a:pPr lvl="1"/>
            <a:r>
              <a:rPr lang="en-CA" dirty="0"/>
              <a:t>Wot Use Cases document presentation and review: </a:t>
            </a:r>
            <a:br>
              <a:rPr lang="en-CA" dirty="0"/>
            </a:br>
            <a:r>
              <a:rPr lang="en-CA" dirty="0">
                <a:hlinkClick r:id="rId2"/>
              </a:rPr>
              <a:t>http://w3c.github.io/wot-usecases/</a:t>
            </a:r>
            <a:endParaRPr lang="en-CA" dirty="0"/>
          </a:p>
          <a:p>
            <a:pPr lvl="1"/>
            <a:r>
              <a:rPr lang="en-CA" dirty="0"/>
              <a:t>Tentative approval, planning for resolution in first main call following F2F</a:t>
            </a:r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2021-03-18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https://www.w3.org/WoT/IG/wiki/F2F_meeting,_March_2021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/w3c/wot/tree/main/PRESENTATIONS/2021-03-online-f2f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2021-03-18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333</Words>
  <Application>Microsoft Macintosh PowerPoint</Application>
  <PresentationFormat>Breitbild</PresentationFormat>
  <Paragraphs>49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IG: Thursday March 18 (2h)  Use Cases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Kaebisch, Sebastian (T RDA IOT EWT-DE)</cp:lastModifiedBy>
  <cp:revision>9</cp:revision>
  <dcterms:created xsi:type="dcterms:W3CDTF">2021-03-09T15:46:26Z</dcterms:created>
  <dcterms:modified xsi:type="dcterms:W3CDTF">2021-03-18T10:01:53Z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2021-03-18T09:58:39Z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ba07ab6b-4070-4b98-9d62-dfaac37eb043</vt:lpwstr>
  </property>
  <property fmtid="{D5CDD505-2E9C-101B-9397-08002B2CF9AE}" pid="8" name="MSIP_Label_6f75f480-7803-4ee9-bb54-84d0635fdbe7_ContentBits">
    <vt:lpwstr>0</vt:lpwstr>
  </property>
</Properties>
</file>