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c-json-schema/" TargetMode="External"/><Relationship Id="rId2" Type="http://schemas.openxmlformats.org/officeDocument/2006/relationships/hyperlink" Target="https://github.com/w3c/wot-thing-description/issues/2041#issuecomment-229956413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>
            <a:noAutofit/>
          </a:bodyPr>
          <a:lstStyle/>
          <a:p>
            <a:r>
              <a:rPr lang="de-DE" sz="4400" b="1" dirty="0"/>
              <a:t>JSON-LD Working Group, Web </a:t>
            </a:r>
            <a:r>
              <a:rPr lang="de-DE" sz="4400" b="1" dirty="0" err="1"/>
              <a:t>of</a:t>
            </a:r>
            <a:r>
              <a:rPr lang="de-DE" sz="4400" b="1" dirty="0"/>
              <a:t> Things Working Group Joint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Sebastian </a:t>
            </a:r>
            <a:r>
              <a:rPr lang="en-US" dirty="0" err="1"/>
              <a:t>Käbisch</a:t>
            </a:r>
            <a:endParaRPr lang="en-US" dirty="0"/>
          </a:p>
          <a:p>
            <a:r>
              <a:rPr lang="en-US" dirty="0"/>
              <a:t>September 26,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F84FF-6701-F527-08B2-387EDE1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discussion topics I /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C9597-B3D6-1D5F-D202-248C6F04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status of the JSON-LD WG </a:t>
            </a:r>
          </a:p>
          <a:p>
            <a:pPr lvl="1"/>
            <a:r>
              <a:rPr lang="en-US" dirty="0"/>
              <a:t>RDF-star</a:t>
            </a:r>
          </a:p>
          <a:p>
            <a:pPr lvl="2"/>
            <a:r>
              <a:rPr lang="en-US" dirty="0"/>
              <a:t>Example</a:t>
            </a:r>
          </a:p>
          <a:p>
            <a:pPr lvl="2"/>
            <a:r>
              <a:rPr lang="en-US" dirty="0"/>
              <a:t>Relevance for TD?</a:t>
            </a:r>
          </a:p>
          <a:p>
            <a:pPr lvl="1"/>
            <a:r>
              <a:rPr lang="en-US" dirty="0"/>
              <a:t>YAML-LD</a:t>
            </a:r>
          </a:p>
          <a:p>
            <a:pPr lvl="2"/>
            <a:r>
              <a:rPr lang="en-US" dirty="0"/>
              <a:t>Example</a:t>
            </a:r>
          </a:p>
          <a:p>
            <a:pPr lvl="2"/>
            <a:r>
              <a:rPr lang="en-US" dirty="0"/>
              <a:t>Shall we allow YAML-LD for TD representations?</a:t>
            </a:r>
          </a:p>
          <a:p>
            <a:pPr lvl="1"/>
            <a:r>
              <a:rPr lang="en-US" dirty="0"/>
              <a:t>CBOR-LD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JSON-LD and canonicalization</a:t>
            </a:r>
          </a:p>
          <a:p>
            <a:pPr lvl="1"/>
            <a:r>
              <a:rPr lang="en-US" dirty="0"/>
              <a:t>Where is this specified? </a:t>
            </a:r>
          </a:p>
          <a:p>
            <a:pPr lvl="1"/>
            <a:r>
              <a:rPr lang="en-US" dirty="0"/>
              <a:t>What is the status?</a:t>
            </a:r>
          </a:p>
          <a:p>
            <a:pPr lvl="1"/>
            <a:r>
              <a:rPr lang="en-US" dirty="0"/>
              <a:t>Topic within DID?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E4F499-6C56-E511-CAD8-4E76C4D6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77F7-7328-E2C3-BB83-235DA6F6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764D0E5-B456-4255-1BDD-2BDEBD44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AB3A-7DD2-65EE-FED3-96553D5C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discussion topics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4E123-2EE4-095F-367C-A874C95A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file processing</a:t>
            </a:r>
          </a:p>
          <a:p>
            <a:pPr lvl="1"/>
            <a:r>
              <a:rPr lang="en-US" dirty="0"/>
              <a:t>apparently the JSON-LD </a:t>
            </a:r>
            <a:r>
              <a:rPr lang="en-US" dirty="0" err="1"/>
              <a:t>bilt</a:t>
            </a:r>
            <a:r>
              <a:rPr lang="en-US" dirty="0"/>
              <a:t>-in compaction algorithm does not treat </a:t>
            </a:r>
            <a:r>
              <a:rPr lang="en-US" dirty="0" err="1"/>
              <a:t>rdf:type</a:t>
            </a:r>
            <a:r>
              <a:rPr lang="en-US" dirty="0"/>
              <a:t> and @type the same</a:t>
            </a:r>
          </a:p>
          <a:p>
            <a:pPr lvl="1"/>
            <a:r>
              <a:rPr lang="en-US" dirty="0">
                <a:hlinkClick r:id="rId2"/>
              </a:rPr>
              <a:t>https://github.com/w3c/wot-thing-description/issues/2041#issuecomment-2299564138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Schema for validating TD instances</a:t>
            </a:r>
          </a:p>
          <a:p>
            <a:pPr lvl="1"/>
            <a:r>
              <a:rPr lang="en-US" dirty="0"/>
              <a:t>So far, the TD REC only provides informative references to the JSON schema specification (it has never been finalized by the IETF and never will be)</a:t>
            </a:r>
          </a:p>
          <a:p>
            <a:pPr lvl="1"/>
            <a:r>
              <a:rPr lang="en-US" dirty="0"/>
              <a:t>However, </a:t>
            </a:r>
            <a:r>
              <a:rPr lang="en-US" dirty="0">
                <a:hlinkClick r:id="rId3"/>
              </a:rPr>
              <a:t>Verifiable Credentials JSON Schema Specification</a:t>
            </a:r>
            <a:r>
              <a:rPr lang="en-US" dirty="0"/>
              <a:t> uses JSON Schema references normative</a:t>
            </a:r>
          </a:p>
          <a:p>
            <a:pPr lvl="1"/>
            <a:r>
              <a:rPr lang="en-US" dirty="0"/>
              <a:t>What is you view on this?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B6BA-6847-E8BB-2A49-C966536E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F3B47-073A-6F59-2C4C-93322CAD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9D0AE2-457C-0851-1D70-0CBBB1C4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200</Words>
  <Application>Microsoft Macintosh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JSON-LD Working Group, Web of Things Working Group Joint Meeting</vt:lpstr>
      <vt:lpstr>List of discussion topics I / II </vt:lpstr>
      <vt:lpstr>List of discussion topics II /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Kaebisch, Sebastian (T CED IIS-DE)</cp:lastModifiedBy>
  <cp:revision>12</cp:revision>
  <dcterms:created xsi:type="dcterms:W3CDTF">2024-09-04T13:22:45Z</dcterms:created>
  <dcterms:modified xsi:type="dcterms:W3CDTF">2024-09-26T17:04:16Z</dcterms:modified>
</cp:coreProperties>
</file>