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4070b395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4070b39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4070b395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4070b395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4070b395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4070b395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4070b395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4070b395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4070b395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4070b395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61c4cf72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61c4cf72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4070b395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4070b395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4070b395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4070b395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4070b39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4070b39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4070b395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4070b395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4070b39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4070b39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4070b395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4070b395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4070b395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4070b395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4070b395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4070b395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4070b395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4070b395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4070b395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4070b395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4070b39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4070b39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4070b395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4070b39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4070b395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4070b39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4070b395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4070b395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presentation/d/112oOOoIx7prStCR8Bv6wLqUV5fN_At9btWE9_x7Ame0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List_of_Bluetooth_profiles" TargetMode="External"/><Relationship Id="rId4" Type="http://schemas.openxmlformats.org/officeDocument/2006/relationships/hyperlink" Target="https://en.wikipedia.org/wiki/List_of_Bluetooth_profil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github.com/w3c/wot-profile/issues/416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.org/events/meetings/e5cb0ff4-1696-4367-b9fe-9e74c5034dd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.org/events/meetings/bf75e0c9-c534-4ccf-988e-0e720f5280ff/" TargetMode="External"/><Relationship Id="rId4" Type="http://schemas.openxmlformats.org/officeDocument/2006/relationships/hyperlink" Target="https://github.com/w3c/Guide/issues/247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.org/2024/09/26-wot-minutes.html#t11" TargetMode="External"/><Relationship Id="rId4" Type="http://schemas.openxmlformats.org/officeDocument/2006/relationships/hyperlink" Target="https://json5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w3c/wot-testing/tree/main/events/2024.11.Munich#wip---td-topic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w3c/wot-thing-description/issues?q=is%3Aissue+is%3Aopen+label%3A%22Has+Use+Case+Potential%22+label%3A%22Selected+for+Use+Case%22" TargetMode="External"/><Relationship Id="rId4" Type="http://schemas.openxmlformats.org/officeDocument/2006/relationships/hyperlink" Target="https://github.com/w3c/wot-binding-templates/issues?q=is%3Aissue+is%3Aopen+label%3A%22Selected+for+Use+Case%22+label%3A%22Has+Use+Case+Potential%2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w3c/wot-thing-description/issues/2039#issuecomment-2275330078" TargetMode="External"/><Relationship Id="rId4" Type="http://schemas.openxmlformats.org/officeDocument/2006/relationships/hyperlink" Target="https://github.com/w3c/wot-thing-description/issues/2039#issuecomment-2293198421" TargetMode="External"/><Relationship Id="rId5" Type="http://schemas.openxmlformats.org/officeDocument/2006/relationships/hyperlink" Target="https://github.com/w3c/wot-usecases/issues/30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 Description, Profiles and Bindings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TPAC 2024 - WoT WG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Ege Korkan, Michael Koster, Luca Barbato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947800" y="4437050"/>
            <a:ext cx="32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These slides are public.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56396" l="0" r="12747" t="0"/>
          <a:stretch/>
        </p:blipFill>
        <p:spPr>
          <a:xfrm>
            <a:off x="49200" y="65075"/>
            <a:ext cx="4207000" cy="49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0" l="0" r="0" t="43243"/>
          <a:stretch/>
        </p:blipFill>
        <p:spPr>
          <a:xfrm>
            <a:off x="5067300" y="65074"/>
            <a:ext cx="3704193" cy="49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b="47210" l="0" r="0" t="0"/>
          <a:stretch/>
        </p:blipFill>
        <p:spPr>
          <a:xfrm>
            <a:off x="80975" y="112700"/>
            <a:ext cx="4588800" cy="3083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0" l="5767" r="0" t="52756"/>
          <a:stretch/>
        </p:blipFill>
        <p:spPr>
          <a:xfrm>
            <a:off x="4669776" y="2279650"/>
            <a:ext cx="4413350" cy="28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Experience with the Process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need to be able to extract the scenario, user story. Something more high-level to motivate the work on it. We should hold back the technical solution in the first level or step.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from McCool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Bindings and Profiles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Profiles outside of WoT:</a:t>
            </a:r>
            <a:r>
              <a:rPr lang="en" sz="2500">
                <a:uFill>
                  <a:noFill/>
                </a:uFill>
                <a:hlinkClick r:id="rId3"/>
              </a:rPr>
              <a:t> </a:t>
            </a:r>
            <a:r>
              <a:rPr lang="en" sz="2500" u="sng">
                <a:solidFill>
                  <a:schemeClr val="hlink"/>
                </a:solidFill>
                <a:hlinkClick r:id="rId4"/>
              </a:rPr>
              <a:t>Bluetooth</a:t>
            </a:r>
            <a:r>
              <a:rPr lang="en" sz="2500"/>
              <a:t> </a:t>
            </a:r>
            <a:endParaRPr sz="2500"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order to use Bluetooth, a device must be compatible with the subset of Bluetooth profiles (often called services or functions) necessary to use the desired services. A Bluetooth profile is a specification regarding an aspect of Bluetooth-based wireless communication between devices.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Headset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Human Interface Device: mouse, keyboard, etc.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Health Device Profile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Generic Attribute Profile: discovery related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 rotWithShape="1">
          <a:blip r:embed="rId3">
            <a:alphaModFix/>
          </a:blip>
          <a:srcRect b="0" l="0" r="33159" t="0"/>
          <a:stretch/>
        </p:blipFill>
        <p:spPr>
          <a:xfrm>
            <a:off x="1471100" y="-45775"/>
            <a:ext cx="76728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/>
          <p:nvPr/>
        </p:nvSpPr>
        <p:spPr>
          <a:xfrm>
            <a:off x="4476775" y="4730750"/>
            <a:ext cx="4080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From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https://github.com/w3c/wot-profile/issues/416</a:t>
            </a:r>
            <a:r>
              <a:rPr lang="en" sz="1100">
                <a:solidFill>
                  <a:schemeClr val="dk2"/>
                </a:solidFill>
              </a:rPr>
              <a:t> 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162800" y="1536425"/>
            <a:ext cx="1175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How much can we constrain?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Bindings and Profiles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Profiles provides "out of box" interoperability warranties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restricts what a compliant TD can use regarding Bindings (and other extension points)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it can restrict to subsets of a Binding (Meeting: Need to define what means a restriction and what is a subset and provide examples. How much extra information or ontology is allowed?)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Bindings extend the TD, Profiles restrict the TD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the core vocabulary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Semantic interoperability included?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Temperature is a number? With which Unit?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Profiles as way to "onboard" external ecosystems? (when just a protocol is not enough)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Matter Profile for WoT, OPC UA Profile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Profiles as a way to enforce some way to converge on a subset of protocols?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Greenfield profiles targeting newcomers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 from Other Meetings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from LinkML Breakout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https://www.w3.org/events/meetings/e5cb0ff4-1696-4367-b9fe-9e74c5034dd3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very good </a:t>
            </a:r>
            <a:r>
              <a:rPr lang="en"/>
              <a:t>attendance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 good feedback and appreciation of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SDO Groups, such as </a:t>
            </a:r>
            <a:r>
              <a:rPr lang="en"/>
              <a:t>Electrical CIM/CGMES, </a:t>
            </a:r>
            <a:r>
              <a:rPr lang="en"/>
              <a:t>are transitioning to LinkML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Further meetings with LinkML Community is being planned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Progress (10 mins + 5 mins Q&amp;A)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 Extraction from Issues (25 mins)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 between </a:t>
            </a:r>
            <a:r>
              <a:rPr lang="en"/>
              <a:t>Bindings and Profiles (25 mins)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Reports from Breakouts and JSON-LD Meeting (10 mins)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from Registry Breakout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https://www.w3.org/events/meetings/bf75e0c9-c534-4ccf-988e-0e720f5280ff/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very good attendance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Florian Rivoal, co-editor of the process document, was there. </a:t>
            </a:r>
            <a:r>
              <a:rPr lang="en"/>
              <a:t>Recommended</a:t>
            </a:r>
            <a:r>
              <a:rPr lang="en"/>
              <a:t> opening issue at the Process CG to find a place for the best practices and tag him, </a:t>
            </a:r>
            <a:r>
              <a:rPr lang="en"/>
              <a:t>fantasai (other editor) and PLH.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https://github.com/w3c/Guide/issues/247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feedback that the process is too open is by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changes are planned for the registry track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from JSON-LD Meeting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https://www.w3.org/2024/09/26-wot-minutes.html#t11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JSON-LD update to include RDF-Star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CBOR-LD will use a registry of contextes to compress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YAML-LD will be done but it is a superset of JSON anyways. No conversion of comments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Cris: There is commentable JSON used in places like VS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Luca: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https://json5.org/</a:t>
            </a:r>
            <a:r>
              <a:rPr lang="en"/>
              <a:t> is an alternative but not a standard.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Canonicalization discussion: Any decision etc? -&gt; None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@type issue needs a follow-up with Mahda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JSON Schema discussion: Any decision etc?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From W3C PoV: If the standard is stable enough, it can be normatively referenced. What is stable enough?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VC JSON Schema is in CR phase.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Progress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Progress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49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Less features and more “getting ready”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 the hood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Resource Management (wot-resources)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Errata Handling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Toolchain and LinkML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Refactoring</a:t>
            </a:r>
            <a:endParaRPr/>
          </a:p>
          <a:p>
            <a:pPr indent="-316168" lvl="1" marL="914400" rtl="0" algn="l">
              <a:spcBef>
                <a:spcPts val="0"/>
              </a:spcBef>
              <a:spcAft>
                <a:spcPts val="0"/>
              </a:spcAft>
              <a:buSzPts val="1379"/>
              <a:buChar char="-"/>
            </a:pPr>
            <a:r>
              <a:rPr lang="en" sz="1379"/>
              <a:t>Binding Templates Core -&gt; TD</a:t>
            </a:r>
            <a:endParaRPr sz="1379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Management and Organization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Resource Versioning Discussions</a:t>
            </a:r>
            <a:endParaRPr/>
          </a:p>
          <a:p>
            <a:pPr indent="-293007" lvl="1" marL="914400" rtl="0" algn="l">
              <a:spcBef>
                <a:spcPts val="0"/>
              </a:spcBef>
              <a:spcAft>
                <a:spcPts val="0"/>
              </a:spcAft>
              <a:buSzPts val="1014"/>
              <a:buChar char="-"/>
            </a:pPr>
            <a:r>
              <a:rPr lang="en" sz="1414"/>
              <a:t>Registry Discussions</a:t>
            </a:r>
            <a:endParaRPr sz="13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24375" y="1152475"/>
            <a:ext cx="449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Discussion: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Reusable Connection Container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Mapping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Degraded Consumption / Gradual Enhancement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Bindings: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Improved CoAP and Modbus Bindings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New BACnet Binding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WoT Week Targets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Reusable Connection Container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Bindings + OPC UA Binding First Version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Untested features of TD like additionalResponses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Extraction from Issues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Extraction from Issues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We have received many issues to TD and Binding Repositories, which are significant enough to be treated as use cases. So let’s do that.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Already Done: Sorting almost 300 issues to find the “worthy” ones as whole TF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worthy TD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Link to worthy Binding Issues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675" y="2238600"/>
            <a:ext cx="25272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Handling future issues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12914" l="0" r="0" t="0"/>
          <a:stretch/>
        </p:blipFill>
        <p:spPr>
          <a:xfrm>
            <a:off x="2838875" y="0"/>
            <a:ext cx="398025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Use Case Extractions Trials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Test the new use case template as the TD TF to formulate use cases from issues in the TD repository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Daniel Peintner: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Writing to a Property Request returns a response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Jan Romann: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Simplifying security descriptions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Luca Barbato: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Profiles for converging interoperability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50770" l="0" r="0" t="0"/>
          <a:stretch/>
        </p:blipFill>
        <p:spPr>
          <a:xfrm>
            <a:off x="88950" y="47625"/>
            <a:ext cx="4633449" cy="38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9886" l="6094" r="0" t="49227"/>
          <a:stretch/>
        </p:blipFill>
        <p:spPr>
          <a:xfrm>
            <a:off x="4646200" y="1350925"/>
            <a:ext cx="4485226" cy="331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