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>
        <p:scale>
          <a:sx n="110" d="100"/>
          <a:sy n="110" d="100"/>
        </p:scale>
        <p:origin x="1080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2021-03-09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15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b="1" dirty="0"/>
              <a:t>IG: Monday March 15 (3h)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Joint Sessions </a:t>
            </a:r>
          </a:p>
          <a:p>
            <a:r>
              <a:rPr lang="en-CA" b="1" dirty="0"/>
              <a:t>WG: Wednesday March 17 (3h)</a:t>
            </a:r>
          </a:p>
          <a:p>
            <a:pPr lvl="1"/>
            <a:r>
              <a:rPr lang="en-CA" dirty="0"/>
              <a:t>Discovery </a:t>
            </a:r>
          </a:p>
          <a:p>
            <a:r>
              <a:rPr lang="en-CA" b="1" dirty="0"/>
              <a:t>IG: Thursday March 18 (2h)</a:t>
            </a:r>
          </a:p>
          <a:p>
            <a:pPr lvl="1"/>
            <a:r>
              <a:rPr lang="en-CA" dirty="0"/>
              <a:t>Use Cases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2021-03-09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453851" y="1298221"/>
            <a:ext cx="516906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WG: Monday March 22</a:t>
            </a:r>
            <a:r>
              <a:rPr lang="en-CA" dirty="0"/>
              <a:t> </a:t>
            </a:r>
            <a:r>
              <a:rPr lang="en-CA" b="1" dirty="0"/>
              <a:t>(3h)</a:t>
            </a:r>
          </a:p>
          <a:p>
            <a:pPr lvl="1"/>
            <a:r>
              <a:rPr lang="en-CA" dirty="0"/>
              <a:t>Architecture (1h)</a:t>
            </a:r>
          </a:p>
          <a:p>
            <a:pPr lvl="1"/>
            <a:r>
              <a:rPr lang="en-CA" dirty="0"/>
              <a:t>Profiles (2h)</a:t>
            </a:r>
          </a:p>
          <a:p>
            <a:r>
              <a:rPr lang="en-CA" b="1" dirty="0"/>
              <a:t>WG: Wednesday March 24 (3h)</a:t>
            </a:r>
          </a:p>
          <a:p>
            <a:pPr lvl="1"/>
            <a:r>
              <a:rPr lang="en-CA" dirty="0"/>
              <a:t>Thing Descriptions </a:t>
            </a:r>
          </a:p>
          <a:p>
            <a:pPr lvl="1"/>
            <a:r>
              <a:rPr lang="en-CA" dirty="0"/>
              <a:t>Thing Models</a:t>
            </a:r>
          </a:p>
          <a:p>
            <a:r>
              <a:rPr lang="en-CA" b="1" dirty="0"/>
              <a:t>WG: Thursday March 25 (2h)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 err="1"/>
              <a:t>Plugfest</a:t>
            </a:r>
            <a:r>
              <a:rPr lang="en-CA" dirty="0"/>
              <a:t> (Report-out)</a:t>
            </a:r>
          </a:p>
          <a:p>
            <a:pPr lvl="1"/>
            <a:r>
              <a:rPr lang="en-CA" dirty="0"/>
              <a:t>Marketing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2021-03-09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243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WoT Virtual F2F Opening</vt:lpstr>
      <vt:lpstr>Agenda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3</cp:revision>
  <dcterms:created xsi:type="dcterms:W3CDTF">2021-03-09T15:46:26Z</dcterms:created>
  <dcterms:modified xsi:type="dcterms:W3CDTF">2021-03-09T16:01:53Z</dcterms:modified>
</cp:coreProperties>
</file>