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4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7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/>
              <a:t>WG: Thursday Oct 7 (2h55m)</a:t>
            </a:r>
          </a:p>
          <a:p>
            <a:pPr lvl="1"/>
            <a:r>
              <a:rPr lang="en-CA" dirty="0"/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Oct 12 (55m)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Wednesday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Tuesday Oct 26 (1h55m)</a:t>
            </a:r>
          </a:p>
          <a:p>
            <a:pPr lvl="1"/>
            <a:r>
              <a:rPr lang="en-CA" dirty="0"/>
              <a:t>Use Cases</a:t>
            </a:r>
          </a:p>
          <a:p>
            <a:pPr lvl="1"/>
            <a:r>
              <a:rPr lang="en-CA" dirty="0"/>
              <a:t>Japanese CG 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Liaisons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Thursday Oct 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Thing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Thing Description (1h15m) - Sebastian</a:t>
            </a:r>
          </a:p>
          <a:p>
            <a:pPr lvl="1"/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TD </a:t>
            </a:r>
            <a:r>
              <a:rPr lang="de-DE" dirty="0" err="1"/>
              <a:t>spec</a:t>
            </a:r>
            <a:r>
              <a:rPr lang="de-DE" dirty="0"/>
              <a:t>? </a:t>
            </a:r>
          </a:p>
          <a:p>
            <a:pPr lvl="1"/>
            <a:r>
              <a:rPr lang="de-DE" dirty="0"/>
              <a:t>TD 1.1 </a:t>
            </a:r>
            <a:r>
              <a:rPr lang="de-DE" dirty="0" err="1"/>
              <a:t>vs</a:t>
            </a:r>
            <a:r>
              <a:rPr lang="de-DE" dirty="0"/>
              <a:t> TD 2.0</a:t>
            </a:r>
          </a:p>
          <a:p>
            <a:r>
              <a:rPr lang="en-CA" b="1" dirty="0"/>
              <a:t>1h45m - Break (15m)</a:t>
            </a:r>
          </a:p>
          <a:p>
            <a:r>
              <a:rPr lang="en-CA" b="1" dirty="0"/>
              <a:t>2h00m - Thing Description (45m) – Sebastian, Cristiano</a:t>
            </a:r>
            <a:endParaRPr lang="en-CA" dirty="0"/>
          </a:p>
          <a:p>
            <a:pPr lvl="1"/>
            <a:r>
              <a:rPr lang="de-DE" dirty="0"/>
              <a:t>Collections </a:t>
            </a:r>
            <a:r>
              <a:rPr lang="de-DE" dirty="0" err="1"/>
              <a:t>for</a:t>
            </a:r>
            <a:r>
              <a:rPr lang="de-DE" dirty="0"/>
              <a:t> TMs</a:t>
            </a:r>
            <a:r>
              <a:rPr lang="en-CA" dirty="0"/>
              <a:t>: 15m</a:t>
            </a:r>
          </a:p>
          <a:p>
            <a:pPr lvl="1"/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verbosity</a:t>
            </a:r>
            <a:r>
              <a:rPr lang="de-DE" dirty="0"/>
              <a:t> in TDs: </a:t>
            </a:r>
            <a:r>
              <a:rPr lang="en-CA" dirty="0"/>
              <a:t>15m-30min</a:t>
            </a:r>
          </a:p>
          <a:p>
            <a:r>
              <a:rPr lang="en-CA" b="1" dirty="0"/>
              <a:t>2h45m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8882924" y="28484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Macintosh PowerPoint</Application>
  <PresentationFormat>Breitbild</PresentationFormat>
  <Paragraphs>60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Thursday Oct 7 (2h55m)  Thing Description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27</cp:revision>
  <dcterms:created xsi:type="dcterms:W3CDTF">2021-03-09T15:46:26Z</dcterms:created>
  <dcterms:modified xsi:type="dcterms:W3CDTF">2021-10-06T09:41:07Z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