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7" r:id="rId2"/>
    <p:sldId id="389" r:id="rId3"/>
    <p:sldId id="390" r:id="rId4"/>
    <p:sldId id="3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9"/>
    <p:restoredTop sz="96327"/>
  </p:normalViewPr>
  <p:slideViewPr>
    <p:cSldViewPr snapToGrid="0" snapToObjects="1">
      <p:cViewPr>
        <p:scale>
          <a:sx n="116" d="100"/>
          <a:sy n="116" d="100"/>
        </p:scale>
        <p:origin x="144" y="5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5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2023-06-15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2023-06-15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2023-06-15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2023-06-15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2023-06-15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IG/wiki/Main_WoT_WebConf/2023_WoT_Next_Charter_Detailed_Planning" TargetMode="External"/><Relationship Id="rId2" Type="http://schemas.openxmlformats.org/officeDocument/2006/relationships/hyperlink" Target="https://irc.w3.org/?channels=w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charter-drafts/issues/14" TargetMode="External"/><Relationship Id="rId2" Type="http://schemas.openxmlformats.org/officeDocument/2006/relationships/hyperlink" Target="https://github.com/w3c/wot-charter-drafts/issues/5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-charter-drafts/issues/57" TargetMode="External"/><Relationship Id="rId4" Type="http://schemas.openxmlformats.org/officeDocument/2006/relationships/hyperlink" Target="https://github.com/w3c/wot-charter-drafts/issues/8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ebastian.kaebisch@siemens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.org/W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E8A7-8245-3D43-B0CF-EE61C237F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03" y="3265488"/>
            <a:ext cx="10950515" cy="1470025"/>
          </a:xfrm>
        </p:spPr>
        <p:txBody>
          <a:bodyPr>
            <a:noAutofit/>
          </a:bodyPr>
          <a:lstStyle/>
          <a:p>
            <a:br>
              <a:rPr lang="en-US" sz="4400" noProof="0" dirty="0"/>
            </a:br>
            <a:r>
              <a:rPr lang="en-US" sz="4400" noProof="0" dirty="0"/>
              <a:t>Main Call / </a:t>
            </a:r>
            <a:br>
              <a:rPr lang="en-US" sz="4400" noProof="0" dirty="0"/>
            </a:br>
            <a:r>
              <a:rPr lang="en-US" sz="4400" noProof="0" dirty="0"/>
              <a:t>Next Charter Detailed Planning Session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F3365-F046-5D42-B884-FD1FD2500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Sebastian </a:t>
            </a:r>
            <a:r>
              <a:rPr lang="en-US" noProof="0" dirty="0" err="1"/>
              <a:t>Kaebisch</a:t>
            </a:r>
            <a:endParaRPr lang="en-US" noProof="0" dirty="0"/>
          </a:p>
          <a:p>
            <a:r>
              <a:rPr lang="en-US" dirty="0"/>
              <a:t>20 July</a:t>
            </a:r>
            <a:r>
              <a:rPr lang="en-US" noProof="0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5518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CE7B-B72F-AC1D-D4D7-11F69DDD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IRC + Wiki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DE088-D043-2929-9509-46116F4C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 </a:t>
            </a:r>
            <a:r>
              <a:rPr lang="en-US" dirty="0">
                <a:hlinkClick r:id="rId2"/>
              </a:rPr>
              <a:t>https://irc.w3.org/?channels=wot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Who takes the minutes today?</a:t>
            </a:r>
          </a:p>
          <a:p>
            <a:pPr lvl="1"/>
            <a:r>
              <a:rPr lang="en-US" dirty="0"/>
              <a:t>First h: Cristiano</a:t>
            </a:r>
          </a:p>
          <a:p>
            <a:pPr lvl="1"/>
            <a:r>
              <a:rPr lang="en-US" dirty="0"/>
              <a:t>Second h: Sebastian</a:t>
            </a:r>
          </a:p>
          <a:p>
            <a:endParaRPr lang="en-US" dirty="0"/>
          </a:p>
          <a:p>
            <a:r>
              <a:rPr lang="en-US" dirty="0"/>
              <a:t>Wiki: </a:t>
            </a:r>
            <a:r>
              <a:rPr lang="en-US" dirty="0">
                <a:hlinkClick r:id="rId3"/>
              </a:rPr>
              <a:t>https://www.w3.org/WoT/IG/wiki/Main_WoT_WebConf/2023_WoT_Next_Charter_Detailed_Planning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56D095-AD64-7456-EA7C-00FBE55B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AF2162-AA32-2E38-01C1-115C6E00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CF742E-0DFA-AFB8-9D38-BA2ED30B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1B915-E6E6-930D-A13C-7B334489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Agenda Planning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089FD-3464-219E-AA15-70901695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73" y="1432762"/>
            <a:ext cx="5133364" cy="487874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Tuesday 20 June</a:t>
            </a:r>
          </a:p>
          <a:p>
            <a:pPr lvl="1"/>
            <a:r>
              <a:rPr lang="en-US" dirty="0"/>
              <a:t>Clean up charter detail PRs (all)</a:t>
            </a:r>
          </a:p>
          <a:p>
            <a:pPr lvl="1"/>
            <a:r>
              <a:rPr lang="en-US" dirty="0"/>
              <a:t>How to handle use cases and requirements?</a:t>
            </a:r>
          </a:p>
          <a:p>
            <a:pPr lvl="1"/>
            <a:r>
              <a:rPr lang="en-US" dirty="0"/>
              <a:t>Policy</a:t>
            </a:r>
          </a:p>
          <a:p>
            <a:pPr lvl="2"/>
            <a:r>
              <a:rPr lang="en-US" dirty="0" err="1"/>
              <a:t>WoT</a:t>
            </a:r>
            <a:r>
              <a:rPr lang="en-US" dirty="0"/>
              <a:t> versioning</a:t>
            </a:r>
          </a:p>
          <a:p>
            <a:pPr lvl="2"/>
            <a:r>
              <a:rPr lang="en-US" dirty="0"/>
              <a:t>Async </a:t>
            </a:r>
            <a:r>
              <a:rPr lang="en-US" dirty="0" err="1"/>
              <a:t>decission</a:t>
            </a:r>
            <a:r>
              <a:rPr lang="en-US" dirty="0"/>
              <a:t> making</a:t>
            </a:r>
          </a:p>
          <a:p>
            <a:pPr lvl="2"/>
            <a:r>
              <a:rPr lang="en-US" dirty="0"/>
              <a:t>Public communication (e.g., Twitter tweets, …)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Wednesday 21 June</a:t>
            </a:r>
          </a:p>
          <a:p>
            <a:pPr lvl="1"/>
            <a:r>
              <a:rPr lang="en-US" dirty="0"/>
              <a:t>Progress check of some </a:t>
            </a:r>
            <a:r>
              <a:rPr lang="en-US" dirty="0" err="1"/>
              <a:t>WoT</a:t>
            </a:r>
            <a:r>
              <a:rPr lang="en-US" dirty="0"/>
              <a:t> main topics </a:t>
            </a:r>
            <a:br>
              <a:rPr lang="en-US" dirty="0"/>
            </a:br>
            <a:r>
              <a:rPr lang="en-US" dirty="0"/>
              <a:t>(max. 15min)</a:t>
            </a:r>
          </a:p>
          <a:p>
            <a:pPr lvl="1"/>
            <a:r>
              <a:rPr lang="en-US" dirty="0"/>
              <a:t>TD topics (</a:t>
            </a:r>
            <a:r>
              <a:rPr lang="en-US" dirty="0" err="1"/>
              <a:t>Ege</a:t>
            </a:r>
            <a:r>
              <a:rPr lang="en-US" dirty="0"/>
              <a:t>/</a:t>
            </a:r>
            <a:r>
              <a:rPr lang="en-US" dirty="0" err="1"/>
              <a:t>MichaelK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Should also discuss </a:t>
            </a:r>
            <a:r>
              <a:rPr lang="en-US" dirty="0">
                <a:hlinkClick r:id="rId2"/>
              </a:rPr>
              <a:t>https://github.com/w3c/wot-charter-drafts/issues/59</a:t>
            </a:r>
            <a:endParaRPr lang="en-US" dirty="0"/>
          </a:p>
          <a:p>
            <a:pPr lvl="1"/>
            <a:r>
              <a:rPr lang="en-US" dirty="0"/>
              <a:t>Bindings (</a:t>
            </a:r>
            <a:r>
              <a:rPr lang="en-US" dirty="0" err="1"/>
              <a:t>Ege</a:t>
            </a:r>
            <a:r>
              <a:rPr lang="en-US" dirty="0"/>
              <a:t>/</a:t>
            </a:r>
            <a:r>
              <a:rPr lang="en-US" dirty="0" err="1"/>
              <a:t>MichaelK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Should also discuss </a:t>
            </a:r>
            <a:r>
              <a:rPr lang="en-US" dirty="0">
                <a:hlinkClick r:id="rId3"/>
              </a:rPr>
              <a:t>https://github.com/w3c/wot-charter-drafts/issues/14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DF3279-FCAA-6AE1-7046-AB8D0C1C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</a:t>
            </a:r>
            <a:r>
              <a:rPr lang="en-US" dirty="0" err="1"/>
              <a:t>WoT</a:t>
            </a:r>
            <a:r>
              <a:rPr lang="en-US" dirty="0"/>
              <a:t>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1FA1-2D83-947D-D7E7-47BACC5E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CFDA37-4FD8-5904-4BA0-51CA9E1D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2023-06-20</a:t>
            </a:fld>
            <a:endParaRPr lang="en-US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D4627AFC-0315-5DCD-FBEB-8606EA509888}"/>
              </a:ext>
            </a:extLst>
          </p:cNvPr>
          <p:cNvSpPr txBox="1">
            <a:spLocks/>
          </p:cNvSpPr>
          <p:nvPr/>
        </p:nvSpPr>
        <p:spPr>
          <a:xfrm>
            <a:off x="6344872" y="1387915"/>
            <a:ext cx="5133364" cy="4878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Thursday 22 June</a:t>
            </a:r>
          </a:p>
          <a:p>
            <a:pPr lvl="1"/>
            <a:r>
              <a:rPr lang="en-US" dirty="0"/>
              <a:t>Liaisons (Sebastian, </a:t>
            </a:r>
            <a:r>
              <a:rPr lang="en-US" dirty="0" err="1"/>
              <a:t>Kaz</a:t>
            </a:r>
            <a:r>
              <a:rPr lang="en-US" dirty="0"/>
              <a:t>; 60min)</a:t>
            </a:r>
          </a:p>
          <a:p>
            <a:pPr lvl="2"/>
            <a:r>
              <a:rPr lang="en-US" dirty="0" err="1"/>
              <a:t>WoT</a:t>
            </a:r>
            <a:r>
              <a:rPr lang="en-US" dirty="0"/>
              <a:t> deployment (e.g., Smart Cities)</a:t>
            </a:r>
          </a:p>
          <a:p>
            <a:pPr lvl="2"/>
            <a:r>
              <a:rPr lang="en-US" dirty="0"/>
              <a:t>Other groups (e.g., JSON-LD, Web &amp; Networks IG, Spatial Data on the Web WG, …)</a:t>
            </a:r>
          </a:p>
          <a:p>
            <a:pPr lvl="2"/>
            <a:r>
              <a:rPr lang="en-US" dirty="0"/>
              <a:t>Digital Twins IG (</a:t>
            </a:r>
            <a:r>
              <a:rPr lang="en-US" dirty="0" err="1"/>
              <a:t>Kaz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OPC UA (Sebastian)</a:t>
            </a:r>
          </a:p>
          <a:p>
            <a:pPr lvl="2"/>
            <a:r>
              <a:rPr lang="en-US" dirty="0"/>
              <a:t>Asset Administration Shell (Sebastian)</a:t>
            </a:r>
          </a:p>
          <a:p>
            <a:pPr lvl="1"/>
            <a:r>
              <a:rPr lang="en-US" dirty="0"/>
              <a:t>Discovery  (</a:t>
            </a:r>
            <a:r>
              <a:rPr lang="en-US" dirty="0" err="1"/>
              <a:t>MichaelM</a:t>
            </a:r>
            <a:r>
              <a:rPr lang="en-US" dirty="0"/>
              <a:t>; 1h)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Friday 23 June (optional)</a:t>
            </a:r>
          </a:p>
          <a:p>
            <a:pPr lvl="1"/>
            <a:r>
              <a:rPr lang="en-US" dirty="0"/>
              <a:t>Profile (Ben; 1h)</a:t>
            </a:r>
          </a:p>
          <a:p>
            <a:pPr lvl="2"/>
            <a:r>
              <a:rPr lang="en-US" dirty="0">
                <a:hlinkClick r:id="rId4"/>
              </a:rPr>
              <a:t>https://github.com/w3c/wot-charter-drafts/issues/80</a:t>
            </a:r>
            <a:endParaRPr lang="en-US" dirty="0"/>
          </a:p>
          <a:p>
            <a:pPr lvl="1"/>
            <a:r>
              <a:rPr lang="en-US" dirty="0"/>
              <a:t>Architecture 2.0 (</a:t>
            </a:r>
            <a:r>
              <a:rPr lang="en-US" dirty="0" err="1"/>
              <a:t>MichaelM</a:t>
            </a:r>
            <a:r>
              <a:rPr lang="en-US" dirty="0"/>
              <a:t>; 30min)</a:t>
            </a:r>
          </a:p>
          <a:p>
            <a:pPr lvl="2"/>
            <a:r>
              <a:rPr lang="en-US" dirty="0"/>
              <a:t>including Security (</a:t>
            </a:r>
            <a:r>
              <a:rPr lang="en-US" dirty="0">
                <a:hlinkClick r:id="rId5"/>
              </a:rPr>
              <a:t>https://github.com/w3c/wot-charter-drafts/issues/57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Working Mode &amp; Timeline </a:t>
            </a:r>
            <a:r>
              <a:rPr lang="en-US" dirty="0" err="1"/>
              <a:t>WoT</a:t>
            </a:r>
            <a:r>
              <a:rPr lang="en-US" dirty="0"/>
              <a:t> 2.0 (30min; Sebastian)</a:t>
            </a:r>
          </a:p>
          <a:p>
            <a:pPr lvl="1"/>
            <a:r>
              <a:rPr lang="en-US" dirty="0"/>
              <a:t>Cont. policy decisions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45589E-AE96-23F1-27B1-CFCA2C8D9E00}"/>
              </a:ext>
            </a:extLst>
          </p:cNvPr>
          <p:cNvSpPr/>
          <p:nvPr/>
        </p:nvSpPr>
        <p:spPr>
          <a:xfrm>
            <a:off x="477473" y="1387915"/>
            <a:ext cx="5445155" cy="1883791"/>
          </a:xfrm>
          <a:prstGeom prst="rect">
            <a:avLst/>
          </a:prstGeom>
          <a:solidFill>
            <a:schemeClr val="bg1">
              <a:alpha val="7716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8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Resources and Contacts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09600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Michael McCool</a:t>
            </a:r>
          </a:p>
          <a:p>
            <a:pPr marL="0" indent="0">
              <a:buNone/>
            </a:pPr>
            <a:r>
              <a:rPr lang="en-US" noProof="0" dirty="0"/>
              <a:t>Principal Engineer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Intel</a:t>
            </a:r>
          </a:p>
          <a:p>
            <a:pPr marL="0" indent="0">
              <a:buNone/>
            </a:pPr>
            <a:r>
              <a:rPr lang="en-US" noProof="0" dirty="0"/>
              <a:t>Technology Pathfinding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2"/>
              </a:rPr>
              <a:t>michael.mccool@intel.com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197601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Sebastian Kaebisch</a:t>
            </a:r>
          </a:p>
          <a:p>
            <a:pPr marL="0" indent="0">
              <a:buNone/>
            </a:pPr>
            <a:r>
              <a:rPr lang="en-US" noProof="0" dirty="0"/>
              <a:t>Senior Key Expert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Siemens</a:t>
            </a:r>
          </a:p>
          <a:p>
            <a:pPr marL="0" indent="0">
              <a:buNone/>
            </a:pPr>
            <a:r>
              <a:rPr lang="en-US" noProof="0" dirty="0"/>
              <a:t>Technology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3"/>
              </a:rPr>
              <a:t>sebastian.kaebisch@siemens.com</a:t>
            </a:r>
            <a:endParaRPr lang="en-US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CECCD964-B803-436B-ABB9-013564AE8161}"/>
              </a:ext>
            </a:extLst>
          </p:cNvPr>
          <p:cNvSpPr txBox="1">
            <a:spLocks/>
          </p:cNvSpPr>
          <p:nvPr/>
        </p:nvSpPr>
        <p:spPr>
          <a:xfrm>
            <a:off x="838200" y="1310723"/>
            <a:ext cx="10515600" cy="661915"/>
          </a:xfrm>
          <a:prstGeom prst="rect">
            <a:avLst/>
          </a:prstGeom>
        </p:spPr>
        <p:txBody>
          <a:bodyPr vert="horz" lIns="121891" tIns="60945" rIns="121891" bIns="60945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99" dirty="0">
                <a:hlinkClick r:id="rId4"/>
              </a:rPr>
              <a:t>https://www.w3.org/WoT</a:t>
            </a: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42993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381</Words>
  <Application>Microsoft Macintosh PowerPoint</Application>
  <PresentationFormat>Breitbild</PresentationFormat>
  <Paragraphs>64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 Main Call /  Next Charter Detailed Planning Session Day 2</vt:lpstr>
      <vt:lpstr>IRC + Wiki</vt:lpstr>
      <vt:lpstr>Detail Agenda Planning</vt:lpstr>
      <vt:lpstr>Resources and 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PoC Projects</dc:title>
  <dc:creator>Mccool, Michael</dc:creator>
  <cp:keywords>CTPClassification=CTP_NT</cp:keywords>
  <cp:lastModifiedBy>Kaebisch, Sebastian (T CED EWT-DE)</cp:lastModifiedBy>
  <cp:revision>117</cp:revision>
  <dcterms:created xsi:type="dcterms:W3CDTF">2020-06-08T01:23:04Z</dcterms:created>
  <dcterms:modified xsi:type="dcterms:W3CDTF">2023-06-21T15:49:20Z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258c2d75-0f12-43b9-9641-81f35fb292c0</vt:lpwstr>
  </property>
  <property fmtid="{D5CDD505-2E9C-101B-9397-08002B2CF9AE}" pid="3" name="CTP_TimeStamp">
    <vt:lpwstr>2020-06-08 02:21:01Z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MSIP_Label_9d258917-277f-42cd-a3cd-14c4e9ee58bc_Enabled">
    <vt:lpwstr>true</vt:lpwstr>
  </property>
  <property fmtid="{D5CDD505-2E9C-101B-9397-08002B2CF9AE}" pid="9" name="MSIP_Label_9d258917-277f-42cd-a3cd-14c4e9ee58bc_SetDate">
    <vt:lpwstr>2023-06-15T15:37:02Z</vt:lpwstr>
  </property>
  <property fmtid="{D5CDD505-2E9C-101B-9397-08002B2CF9AE}" pid="10" name="MSIP_Label_9d258917-277f-42cd-a3cd-14c4e9ee58bc_Method">
    <vt:lpwstr>Standard</vt:lpwstr>
  </property>
  <property fmtid="{D5CDD505-2E9C-101B-9397-08002B2CF9AE}" pid="11" name="MSIP_Label_9d258917-277f-42cd-a3cd-14c4e9ee58bc_Name">
    <vt:lpwstr>restricted</vt:lpwstr>
  </property>
  <property fmtid="{D5CDD505-2E9C-101B-9397-08002B2CF9AE}" pid="12" name="MSIP_Label_9d258917-277f-42cd-a3cd-14c4e9ee58bc_SiteId">
    <vt:lpwstr>38ae3bcd-9579-4fd4-adda-b42e1495d55a</vt:lpwstr>
  </property>
  <property fmtid="{D5CDD505-2E9C-101B-9397-08002B2CF9AE}" pid="13" name="MSIP_Label_9d258917-277f-42cd-a3cd-14c4e9ee58bc_ActionId">
    <vt:lpwstr>e0008e7c-71f4-4895-85a8-9011bb167970</vt:lpwstr>
  </property>
  <property fmtid="{D5CDD505-2E9C-101B-9397-08002B2CF9AE}" pid="14" name="MSIP_Label_9d258917-277f-42cd-a3cd-14c4e9ee58bc_ContentBits">
    <vt:lpwstr>0</vt:lpwstr>
  </property>
</Properties>
</file>