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42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3/9/21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2021-03-09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2021-03-09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2021-03-09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2021-03-09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2021-03-09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03-online-f2f" TargetMode="External"/><Relationship Id="rId2" Type="http://schemas.openxmlformats.org/officeDocument/2006/relationships/hyperlink" Target="https://www.w3.org/WoT/IG/wiki/F2F_meeting,_March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/>
              <a:t>18 </a:t>
            </a:r>
            <a:r>
              <a:rPr lang="en-US" dirty="0"/>
              <a:t>March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dirty="0">
                <a:solidFill>
                  <a:schemeClr val="accent3"/>
                </a:solidFill>
              </a:rPr>
              <a:t>IG: Monday March 15 (3h) </a:t>
            </a:r>
          </a:p>
          <a:p>
            <a:pPr lvl="1"/>
            <a:r>
              <a:rPr lang="en-CA" dirty="0">
                <a:solidFill>
                  <a:schemeClr val="accent3"/>
                </a:solidFill>
              </a:rPr>
              <a:t>Joint Sessions </a:t>
            </a:r>
          </a:p>
          <a:p>
            <a:r>
              <a:rPr lang="en-CA" dirty="0">
                <a:solidFill>
                  <a:schemeClr val="accent3"/>
                </a:solidFill>
              </a:rPr>
              <a:t>WG: Wednesday March 17 (3h)</a:t>
            </a:r>
          </a:p>
          <a:p>
            <a:pPr lvl="1"/>
            <a:r>
              <a:rPr lang="en-CA" dirty="0">
                <a:solidFill>
                  <a:schemeClr val="accent3"/>
                </a:solidFill>
              </a:rPr>
              <a:t>Discovery </a:t>
            </a:r>
          </a:p>
          <a:p>
            <a:r>
              <a:rPr lang="en-CA" b="1" dirty="0"/>
              <a:t>IG: Thursday March 18 (2h)</a:t>
            </a:r>
          </a:p>
          <a:p>
            <a:pPr lvl="1"/>
            <a:r>
              <a:rPr lang="en-CA" b="1" dirty="0"/>
              <a:t>Use Cases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2021-03-09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453851" y="1298221"/>
            <a:ext cx="5169061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WG: Monday March 22 (3h)</a:t>
            </a:r>
          </a:p>
          <a:p>
            <a:pPr lvl="1"/>
            <a:r>
              <a:rPr lang="en-CA" dirty="0"/>
              <a:t>Architecture (1h)</a:t>
            </a:r>
          </a:p>
          <a:p>
            <a:pPr lvl="1"/>
            <a:r>
              <a:rPr lang="en-CA" dirty="0"/>
              <a:t>Profiles (2h)</a:t>
            </a:r>
          </a:p>
          <a:p>
            <a:r>
              <a:rPr lang="en-CA" dirty="0"/>
              <a:t>WG: Wednesday March 24 (3h)</a:t>
            </a:r>
          </a:p>
          <a:p>
            <a:pPr lvl="1"/>
            <a:r>
              <a:rPr lang="en-CA" dirty="0"/>
              <a:t>Thing Descriptions </a:t>
            </a:r>
          </a:p>
          <a:p>
            <a:pPr lvl="1"/>
            <a:r>
              <a:rPr lang="en-CA" dirty="0"/>
              <a:t>Thing Models</a:t>
            </a:r>
          </a:p>
          <a:p>
            <a:r>
              <a:rPr lang="en-CA" dirty="0"/>
              <a:t>WG: Thursday March 25 (2h)</a:t>
            </a:r>
          </a:p>
          <a:p>
            <a:pPr lvl="1"/>
            <a:r>
              <a:rPr lang="en-CA" dirty="0"/>
              <a:t>Scripting</a:t>
            </a:r>
          </a:p>
          <a:p>
            <a:pPr lvl="1"/>
            <a:r>
              <a:rPr lang="en-CA" dirty="0" err="1"/>
              <a:t>Plugfest</a:t>
            </a:r>
            <a:r>
              <a:rPr lang="en-CA" dirty="0"/>
              <a:t> (Report-out)</a:t>
            </a:r>
          </a:p>
          <a:p>
            <a:pPr lvl="1"/>
            <a:r>
              <a:rPr lang="en-CA" dirty="0"/>
              <a:t>Marketing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IG: Monday March 18 (2h)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Use 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CA" b="1" dirty="0"/>
              <a:t>Opening session: Welcome (Sebastian/McCool; 5m)</a:t>
            </a:r>
          </a:p>
          <a:p>
            <a:r>
              <a:rPr lang="en-CA" b="1" dirty="0"/>
              <a:t>Use Cases (1h50m)</a:t>
            </a:r>
          </a:p>
          <a:p>
            <a:pPr lvl="1"/>
            <a:r>
              <a:rPr lang="en-CA" dirty="0"/>
              <a:t>Review of draft Use Case document</a:t>
            </a:r>
          </a:p>
          <a:p>
            <a:r>
              <a:rPr lang="en-CA" b="1" dirty="0" err="1"/>
              <a:t>Wrapup</a:t>
            </a:r>
            <a:r>
              <a:rPr lang="en-CA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https://www.w3.org/WoT/IG/wiki/F2F_meeting,_March_2021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/w3c/wot/tree/main/PRESENTATIONS/2021-03-online-f2f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2021-03-09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296</Words>
  <Application>Microsoft Macintosh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WoT Virtual F2F Opening</vt:lpstr>
      <vt:lpstr>Agenda</vt:lpstr>
      <vt:lpstr>IG: Monday March 18 (2h)  Use Cases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7</cp:revision>
  <dcterms:created xsi:type="dcterms:W3CDTF">2021-03-09T15:46:26Z</dcterms:created>
  <dcterms:modified xsi:type="dcterms:W3CDTF">2021-03-09T16:19:15Z</dcterms:modified>
</cp:coreProperties>
</file>