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2021-03-09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24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3"/>
                </a:solidFill>
              </a:rPr>
              <a:t>WG: Monday March 22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Architecture (1h)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Profiles (2h)</a:t>
            </a:r>
          </a:p>
          <a:p>
            <a:r>
              <a:rPr lang="en-CA" b="1" dirty="0"/>
              <a:t>WG: Wednesday March 24 (3h)</a:t>
            </a:r>
          </a:p>
          <a:p>
            <a:pPr lvl="1"/>
            <a:r>
              <a:rPr lang="en-CA" b="1" dirty="0"/>
              <a:t>Thing Descriptions </a:t>
            </a:r>
          </a:p>
          <a:p>
            <a:pPr lvl="1"/>
            <a:r>
              <a:rPr lang="en-CA" b="1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24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Thing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Thing Descriptions (2h50m)</a:t>
            </a:r>
          </a:p>
          <a:p>
            <a:pPr lvl="1"/>
            <a:r>
              <a:rPr lang="en-CA" dirty="0"/>
              <a:t>What's new in TD 1.1? (20m)</a:t>
            </a:r>
          </a:p>
          <a:p>
            <a:pPr lvl="1"/>
            <a:r>
              <a:rPr lang="en-CA" dirty="0"/>
              <a:t>Thing Model (1h30m)</a:t>
            </a:r>
          </a:p>
          <a:p>
            <a:pPr lvl="1"/>
            <a:r>
              <a:rPr lang="en-CA" dirty="0"/>
              <a:t>Optimizing TDs for Profiles (20m)</a:t>
            </a:r>
          </a:p>
          <a:p>
            <a:pPr lvl="1"/>
            <a:r>
              <a:rPr lang="en-CA" dirty="0"/>
              <a:t>Resolution to publish update (10min)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2021-03-09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318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24 (3h)  Thing Descriptions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8</cp:revision>
  <dcterms:created xsi:type="dcterms:W3CDTF">2021-03-09T15:46:26Z</dcterms:created>
  <dcterms:modified xsi:type="dcterms:W3CDTF">2021-03-09T16:21:03Z</dcterms:modified>
</cp:coreProperties>
</file>