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9BB0E3-461B-4D73-A814-E3F502ACEAA4}" v="5" dt="2024-09-26T17:08:21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94"/>
  </p:normalViewPr>
  <p:slideViewPr>
    <p:cSldViewPr snapToGrid="0" snapToObjects="1">
      <p:cViewPr varScale="1">
        <p:scale>
          <a:sx n="111" d="100"/>
          <a:sy n="111" d="100"/>
        </p:scale>
        <p:origin x="5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ol, Michael" userId="9022b910-48f5-4b36-ad75-783e2c5f7356" providerId="ADAL" clId="{EB9BB0E3-461B-4D73-A814-E3F502ACEAA4}"/>
    <pc:docChg chg="custSel addSld delSld modSld">
      <pc:chgData name="Mccool, Michael" userId="9022b910-48f5-4b36-ad75-783e2c5f7356" providerId="ADAL" clId="{EB9BB0E3-461B-4D73-A814-E3F502ACEAA4}" dt="2024-09-26T19:11:46.047" v="905" actId="20577"/>
      <pc:docMkLst>
        <pc:docMk/>
      </pc:docMkLst>
      <pc:sldChg chg="modSp mod">
        <pc:chgData name="Mccool, Michael" userId="9022b910-48f5-4b36-ad75-783e2c5f7356" providerId="ADAL" clId="{EB9BB0E3-461B-4D73-A814-E3F502ACEAA4}" dt="2024-09-25T13:51:24.054" v="831" actId="20577"/>
        <pc:sldMkLst>
          <pc:docMk/>
          <pc:sldMk cId="172328536" sldId="256"/>
        </pc:sldMkLst>
        <pc:spChg chg="mod">
          <ac:chgData name="Mccool, Michael" userId="9022b910-48f5-4b36-ad75-783e2c5f7356" providerId="ADAL" clId="{EB9BB0E3-461B-4D73-A814-E3F502ACEAA4}" dt="2024-09-25T13:51:24.054" v="831" actId="20577"/>
          <ac:spMkLst>
            <pc:docMk/>
            <pc:sldMk cId="172328536" sldId="256"/>
            <ac:spMk id="2" creationId="{F0887674-345B-6D45-8433-396169D87CDD}"/>
          </ac:spMkLst>
        </pc:spChg>
        <pc:spChg chg="mod">
          <ac:chgData name="Mccool, Michael" userId="9022b910-48f5-4b36-ad75-783e2c5f7356" providerId="ADAL" clId="{EB9BB0E3-461B-4D73-A814-E3F502ACEAA4}" dt="2024-09-25T13:34:20.168" v="38" actId="20577"/>
          <ac:spMkLst>
            <pc:docMk/>
            <pc:sldMk cId="172328536" sldId="256"/>
            <ac:spMk id="3" creationId="{C0E957DB-7468-C943-8F4B-9FE90A3CB8D2}"/>
          </ac:spMkLst>
        </pc:spChg>
      </pc:sldChg>
      <pc:sldChg chg="modSp mod">
        <pc:chgData name="Mccool, Michael" userId="9022b910-48f5-4b36-ad75-783e2c5f7356" providerId="ADAL" clId="{EB9BB0E3-461B-4D73-A814-E3F502ACEAA4}" dt="2024-09-26T17:08:32.768" v="871" actId="14"/>
        <pc:sldMkLst>
          <pc:docMk/>
          <pc:sldMk cId="2239956326" sldId="257"/>
        </pc:sldMkLst>
        <pc:spChg chg="mod">
          <ac:chgData name="Mccool, Michael" userId="9022b910-48f5-4b36-ad75-783e2c5f7356" providerId="ADAL" clId="{EB9BB0E3-461B-4D73-A814-E3F502ACEAA4}" dt="2024-09-25T13:42:32.274" v="388" actId="20577"/>
          <ac:spMkLst>
            <pc:docMk/>
            <pc:sldMk cId="2239956326" sldId="257"/>
            <ac:spMk id="2" creationId="{85BC194C-11B4-DF4D-BD5B-07A74B9C6240}"/>
          </ac:spMkLst>
        </pc:spChg>
        <pc:spChg chg="mod">
          <ac:chgData name="Mccool, Michael" userId="9022b910-48f5-4b36-ad75-783e2c5f7356" providerId="ADAL" clId="{EB9BB0E3-461B-4D73-A814-E3F502ACEAA4}" dt="2024-09-26T17:08:32.768" v="871" actId="14"/>
          <ac:spMkLst>
            <pc:docMk/>
            <pc:sldMk cId="2239956326" sldId="257"/>
            <ac:spMk id="3" creationId="{73D7B15A-EE83-6C46-B3BF-DD4FF849D320}"/>
          </ac:spMkLst>
        </pc:spChg>
      </pc:sldChg>
      <pc:sldChg chg="modSp new mod">
        <pc:chgData name="Mccool, Michael" userId="9022b910-48f5-4b36-ad75-783e2c5f7356" providerId="ADAL" clId="{EB9BB0E3-461B-4D73-A814-E3F502ACEAA4}" dt="2024-09-26T19:11:46.047" v="905" actId="20577"/>
        <pc:sldMkLst>
          <pc:docMk/>
          <pc:sldMk cId="2979608870" sldId="258"/>
        </pc:sldMkLst>
        <pc:spChg chg="mod">
          <ac:chgData name="Mccool, Michael" userId="9022b910-48f5-4b36-ad75-783e2c5f7356" providerId="ADAL" clId="{EB9BB0E3-461B-4D73-A814-E3F502ACEAA4}" dt="2024-09-25T13:36:32.590" v="66" actId="20577"/>
          <ac:spMkLst>
            <pc:docMk/>
            <pc:sldMk cId="2979608870" sldId="258"/>
            <ac:spMk id="2" creationId="{02B55CDF-C795-5938-1BE7-FF6EA804E8D6}"/>
          </ac:spMkLst>
        </pc:spChg>
        <pc:spChg chg="mod">
          <ac:chgData name="Mccool, Michael" userId="9022b910-48f5-4b36-ad75-783e2c5f7356" providerId="ADAL" clId="{EB9BB0E3-461B-4D73-A814-E3F502ACEAA4}" dt="2024-09-26T19:11:14.069" v="895" actId="27636"/>
          <ac:spMkLst>
            <pc:docMk/>
            <pc:sldMk cId="2979608870" sldId="258"/>
            <ac:spMk id="3" creationId="{0864904C-630C-5373-7555-81054AB25D3A}"/>
          </ac:spMkLst>
        </pc:spChg>
        <pc:spChg chg="mod">
          <ac:chgData name="Mccool, Michael" userId="9022b910-48f5-4b36-ad75-783e2c5f7356" providerId="ADAL" clId="{EB9BB0E3-461B-4D73-A814-E3F502ACEAA4}" dt="2024-09-26T19:11:46.047" v="905" actId="20577"/>
          <ac:spMkLst>
            <pc:docMk/>
            <pc:sldMk cId="2979608870" sldId="258"/>
            <ac:spMk id="4" creationId="{D341902C-1D1B-5656-98B2-C6636E723582}"/>
          </ac:spMkLst>
        </pc:spChg>
      </pc:sldChg>
      <pc:sldChg chg="modSp new del mod">
        <pc:chgData name="Mccool, Michael" userId="9022b910-48f5-4b36-ad75-783e2c5f7356" providerId="ADAL" clId="{EB9BB0E3-461B-4D73-A814-E3F502ACEAA4}" dt="2024-09-25T13:50:18.955" v="804" actId="47"/>
        <pc:sldMkLst>
          <pc:docMk/>
          <pc:sldMk cId="3945748619" sldId="259"/>
        </pc:sldMkLst>
        <pc:spChg chg="mod">
          <ac:chgData name="Mccool, Michael" userId="9022b910-48f5-4b36-ad75-783e2c5f7356" providerId="ADAL" clId="{EB9BB0E3-461B-4D73-A814-E3F502ACEAA4}" dt="2024-09-25T13:39:42.354" v="294" actId="20577"/>
          <ac:spMkLst>
            <pc:docMk/>
            <pc:sldMk cId="3945748619" sldId="259"/>
            <ac:spMk id="3" creationId="{FBD5F220-621B-1AA4-EBF5-15FE2EF47F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2024-09-26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2024-09-26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2024-09-26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2024-09-26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2024-09-26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2024-09-26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2024-09-26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2024-09-26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2024-09-26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2024-09-26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2024-09-26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24/09/TPAC/participation.html" TargetMode="External"/><Relationship Id="rId7" Type="http://schemas.openxmlformats.org/officeDocument/2006/relationships/hyperlink" Target="https://www.w3.org/WoT/IG/wiki/Wiki_for_F2F_2024_planning" TargetMode="External"/><Relationship Id="rId2" Type="http://schemas.openxmlformats.org/officeDocument/2006/relationships/hyperlink" Target="https://www.w3.org/policies/code-of-conduc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events/meetings/09603c14-86e3-4c4a-b66f-37d2df32def5/" TargetMode="External"/><Relationship Id="rId5" Type="http://schemas.openxmlformats.org/officeDocument/2006/relationships/hyperlink" Target="https://irc.w3.org/?channels=wot" TargetMode="External"/><Relationship Id="rId4" Type="http://schemas.openxmlformats.org/officeDocument/2006/relationships/hyperlink" Target="https://www.w3.org/2024/09/TPAC/health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labels/Policy" TargetMode="External"/><Relationship Id="rId2" Type="http://schemas.openxmlformats.org/officeDocument/2006/relationships/hyperlink" Target="https://www.w3.org/WoT/IG/wiki/Wiki_for_F2F_2024_planning#Day_1%3A_Thursday%2C_Sep_26%2C_14%3A00-16%3A00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3.org/events/meetings/63046968-03e3-4e6d-aaf3-6ffe396a2ca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212938"/>
            <a:ext cx="10515600" cy="1392589"/>
          </a:xfrm>
        </p:spPr>
        <p:txBody>
          <a:bodyPr/>
          <a:lstStyle/>
          <a:p>
            <a:r>
              <a:rPr lang="en-US" dirty="0"/>
              <a:t>Day 1 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608"/>
            <a:ext cx="9144000" cy="1137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September 26, 2024</a:t>
            </a:r>
          </a:p>
          <a:p>
            <a:r>
              <a:rPr lang="en-US" dirty="0"/>
              <a:t>TPAC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and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TPAC Policies</a:t>
            </a:r>
          </a:p>
          <a:p>
            <a:pPr lvl="1"/>
            <a:r>
              <a:rPr lang="en-US" dirty="0">
                <a:hlinkClick r:id="rId2"/>
              </a:rPr>
              <a:t>https://www.w3.org/policies/code-of-conduct/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https://www.w3.org/2024/09/TPAC/participation.html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https://www.w3.org/2024/09/TPAC/health.html</a:t>
            </a:r>
            <a:endParaRPr lang="en-US" dirty="0"/>
          </a:p>
          <a:p>
            <a:pPr lvl="2"/>
            <a:r>
              <a:rPr lang="en-US" dirty="0"/>
              <a:t>Masks and daily testing left to individual choice</a:t>
            </a:r>
          </a:p>
          <a:p>
            <a:pPr lvl="2"/>
            <a:r>
              <a:rPr lang="en-US" dirty="0"/>
              <a:t>Respect others’ choices and boundaries</a:t>
            </a:r>
          </a:p>
          <a:p>
            <a:pPr lvl="1"/>
            <a:r>
              <a:rPr lang="en-US" dirty="0"/>
              <a:t>Please speak slowly </a:t>
            </a:r>
            <a:r>
              <a:rPr lang="en-US"/>
              <a:t>and clearly!</a:t>
            </a:r>
            <a:endParaRPr lang="en-US" dirty="0"/>
          </a:p>
          <a:p>
            <a:r>
              <a:rPr lang="en-US" dirty="0"/>
              <a:t>Hybrid Meeting</a:t>
            </a:r>
          </a:p>
          <a:p>
            <a:pPr lvl="1"/>
            <a:r>
              <a:rPr lang="en-US" dirty="0"/>
              <a:t>Use IRC for speaker queue and minutes: </a:t>
            </a:r>
            <a:r>
              <a:rPr lang="en-CA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https://irc.w3.org/?channels=wot</a:t>
            </a:r>
            <a:endParaRPr lang="en-US" dirty="0"/>
          </a:p>
          <a:p>
            <a:pPr lvl="1"/>
            <a:r>
              <a:rPr lang="en-US" dirty="0"/>
              <a:t>Event: </a:t>
            </a:r>
          </a:p>
          <a:p>
            <a:pPr lvl="2"/>
            <a:r>
              <a:rPr lang="en-CA" u="sng" dirty="0">
                <a:solidFill>
                  <a:srgbClr val="467886"/>
                </a:solidFill>
                <a:effectLst/>
                <a:ea typeface="Yu Gothic" panose="020B0400000000000000" pitchFamily="34" charset="-128"/>
                <a:cs typeface="Times New Roman" panose="02020603050405020304" pitchFamily="18" charset="0"/>
                <a:hlinkClick r:id="rId6"/>
              </a:rPr>
              <a:t>https://www.w3.org/events/meetings/09603c14-86e3-4c4a-b66f-37d2df32def5/</a:t>
            </a:r>
            <a:endParaRPr lang="en-US" dirty="0"/>
          </a:p>
          <a:p>
            <a:pPr lvl="1"/>
            <a:r>
              <a:rPr lang="en-US" dirty="0"/>
              <a:t>Scribe: TDB</a:t>
            </a:r>
          </a:p>
          <a:p>
            <a:pPr lvl="1"/>
            <a:r>
              <a:rPr lang="en-US" dirty="0"/>
              <a:t>Agenda: </a:t>
            </a:r>
          </a:p>
          <a:p>
            <a:pPr lvl="2"/>
            <a:r>
              <a:rPr lang="en-US" dirty="0">
                <a:hlinkClick r:id="rId7"/>
              </a:rPr>
              <a:t>https://www.w3.org/WoT/IG/wiki/Wiki_for_F2F_2024_planning</a:t>
            </a:r>
            <a:r>
              <a:rPr lang="en-US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2024-09-26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5CDF-C795-5938-1BE7-FF6EA804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Agenda: </a:t>
            </a:r>
            <a:r>
              <a:rPr lang="en-CA" dirty="0">
                <a:hlinkClick r:id="rId2"/>
              </a:rPr>
              <a:t>Day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904C-630C-5373-7555-81054AB25D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Opening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10m, McCool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Use Cases and Requirements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30m, McCool/Mizushima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Review of process and new use case template (10m) - Mizushima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Requirements process (10m) - McCool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Discussion (10m)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Document Refactoring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20m, McCool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What is the role/status of Architecture?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Discovery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15m, McCool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Critical work needed on Discovery?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Report out on SDW meeting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202122"/>
              </a:solidFill>
              <a:effectLst/>
              <a:highlight>
                <a:srgbClr val="FFFFFF"/>
              </a:highlight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1902C-1D1B-5656-98B2-C6636E7235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Liaisons: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15m, Sebastian/McCool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OPC Foundation (OPC UA) - Sebastian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ETSI ISG CIM (NGSI-LD/</a:t>
            </a:r>
            <a:r>
              <a:rPr lang="en-US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FiWare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) - McCool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AIoT: </a:t>
            </a:r>
            <a:r>
              <a:rPr lang="en-US" i="1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x 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m, McCool/Lee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Policies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: (</a:t>
            </a:r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25-</a:t>
            </a:r>
            <a:r>
              <a:rPr lang="en-US" b="0" i="1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x)</a:t>
            </a:r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m, Koster</a:t>
            </a:r>
          </a:p>
          <a:p>
            <a:pPr lvl="1"/>
            <a:r>
              <a:rPr lang="en-US" b="0" i="0" u="none" strike="noStrike" dirty="0">
                <a:solidFill>
                  <a:srgbClr val="3366CC"/>
                </a:solidFill>
                <a:effectLst/>
                <a:highlight>
                  <a:srgbClr val="FFFFFF"/>
                </a:highlight>
                <a:hlinkClick r:id="rId3"/>
              </a:rPr>
              <a:t>https://github.com/w3c/wot/labels/Policy</a:t>
            </a:r>
            <a:endParaRPr lang="en-US" b="0" i="0" dirty="0">
              <a:solidFill>
                <a:srgbClr val="202122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Closing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5m, Sebastian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Evening dinner plans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JSON-LD/WoT Joint Meeting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ebastian</a:t>
            </a:r>
          </a:p>
          <a:p>
            <a:pPr lvl="1"/>
            <a:r>
              <a:rPr lang="en-CA" u="sng" dirty="0">
                <a:solidFill>
                  <a:srgbClr val="467886"/>
                </a:solidFill>
                <a:effectLst/>
                <a:ea typeface="Yu Gothic" panose="020B0400000000000000" pitchFamily="34" charset="-128"/>
                <a:cs typeface="Times New Roman" panose="02020603050405020304" pitchFamily="18" charset="0"/>
                <a:hlinkClick r:id="rId4"/>
              </a:rPr>
              <a:t>https://www.w3.org/events/meetings/63046968-03e3-4e6d-aaf3-6ffe396a2ca1/</a:t>
            </a:r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B5C6E-FCE5-9138-EF9C-C0F23CFA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0E5D-EC04-AA49-8D52-0FCB6E08F63D}" type="datetime1">
              <a:rPr lang="en-CA" smtClean="0"/>
              <a:t>2024-09-26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C985B-63E7-A839-DCA2-AD37763F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A1E7E-C0EE-706A-B435-52C1D785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0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 (1)</Template>
  <TotalTime>20</TotalTime>
  <Words>339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Yu Gothic</vt:lpstr>
      <vt:lpstr>Arial</vt:lpstr>
      <vt:lpstr>Calibri</vt:lpstr>
      <vt:lpstr>Office Theme</vt:lpstr>
      <vt:lpstr>Day 1 Opening</vt:lpstr>
      <vt:lpstr>Policies and Procedures</vt:lpstr>
      <vt:lpstr>Agenda: Day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Mccool, Michael</dc:creator>
  <cp:lastModifiedBy>Mccool, Michael</cp:lastModifiedBy>
  <cp:revision>1</cp:revision>
  <dcterms:created xsi:type="dcterms:W3CDTF">2024-09-04T13:22:45Z</dcterms:created>
  <dcterms:modified xsi:type="dcterms:W3CDTF">2024-09-26T19:11:52Z</dcterms:modified>
</cp:coreProperties>
</file>