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9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2021-10-27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3/12/22-pp-faq.html#non-participants" TargetMode="External"/><Relationship Id="rId2" Type="http://schemas.openxmlformats.org/officeDocument/2006/relationships/hyperlink" Target="https://www.w3.org/Consortium/Patent-Policy-201708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rc.w3.org/?channels=wo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10-online-f2f" TargetMode="External"/><Relationship Id="rId2" Type="http://schemas.openxmlformats.org/officeDocument/2006/relationships/hyperlink" Target="https://www.w3.org/WoT/IG/wiki/F2F_meeting,_October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</a:t>
            </a:r>
            <a:r>
              <a:rPr lang="en-US" dirty="0" err="1"/>
              <a:t>Kaebisch</a:t>
            </a:r>
            <a:endParaRPr lang="en-US" dirty="0"/>
          </a:p>
          <a:p>
            <a:r>
              <a:rPr lang="en-US" dirty="0"/>
              <a:t>27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Tuesday Oct 5 (2h55m)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Discovery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Thursday Oct 7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Thing Descriptions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Monday Oct 11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r>
              <a:rPr lang="en-CA" dirty="0" err="1">
                <a:solidFill>
                  <a:schemeClr val="bg2">
                    <a:lumMod val="90000"/>
                  </a:schemeClr>
                </a:solidFill>
              </a:rPr>
              <a:t>Plugfest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 Projects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Wednesday Oct 14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027906"/>
            <a:ext cx="5438171" cy="55597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Tuesday Oct 26 (2h55m)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Use Cases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Japanese CG 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Charters</a:t>
            </a:r>
          </a:p>
          <a:p>
            <a:r>
              <a:rPr lang="en-CA" dirty="0"/>
              <a:t>WG: Wednesday Oct 27 (2h55m)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Profiles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/>
              <a:t>WG/IG: Thursday Oct 28 (1h55m)</a:t>
            </a:r>
          </a:p>
          <a:p>
            <a:pPr lvl="1"/>
            <a:r>
              <a:rPr lang="en-CA" dirty="0"/>
              <a:t>OPC-UA</a:t>
            </a:r>
          </a:p>
          <a:p>
            <a:pPr lvl="1"/>
            <a:r>
              <a:rPr lang="en-CA" dirty="0"/>
              <a:t>T2TRG/DID/IETF</a:t>
            </a:r>
          </a:p>
          <a:p>
            <a:pPr lvl="1"/>
            <a:r>
              <a:rPr lang="en-CA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WG/IG: Wednesday Oct 27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Architecture, Profile, Scripting and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64702" cy="4486275"/>
          </a:xfrm>
        </p:spPr>
        <p:txBody>
          <a:bodyPr>
            <a:normAutofit/>
          </a:bodyPr>
          <a:lstStyle/>
          <a:p>
            <a:r>
              <a:rPr lang="en-CA" b="1" dirty="0"/>
              <a:t>0h05m - Opening session: Welcome (Sebastian/McCool; 5m)</a:t>
            </a:r>
          </a:p>
          <a:p>
            <a:r>
              <a:rPr lang="en-CA" b="1" dirty="0"/>
              <a:t>0h10m – Architecture (30m) – </a:t>
            </a:r>
            <a:r>
              <a:rPr lang="en-CA" b="1" dirty="0" err="1"/>
              <a:t>Lagally</a:t>
            </a:r>
            <a:endParaRPr lang="en-CA" b="1" dirty="0"/>
          </a:p>
          <a:p>
            <a:r>
              <a:rPr lang="en-CA" b="1" dirty="0"/>
              <a:t>0h40m – Architecture (1h) – </a:t>
            </a:r>
            <a:r>
              <a:rPr lang="en-CA" b="1" dirty="0" err="1"/>
              <a:t>Lagally</a:t>
            </a:r>
            <a:endParaRPr lang="en-CA" b="1" dirty="0"/>
          </a:p>
          <a:p>
            <a:r>
              <a:rPr lang="en-CA" b="1" dirty="0"/>
              <a:t>1h40m - Break (10m)</a:t>
            </a:r>
          </a:p>
          <a:p>
            <a:r>
              <a:rPr lang="en-CA" b="1" dirty="0"/>
              <a:t>1h50m – Scripting – Daniel (45m)</a:t>
            </a:r>
          </a:p>
          <a:p>
            <a:r>
              <a:rPr lang="en-CA" b="1" dirty="0"/>
              <a:t>2h35m – Marketing – Fady (20m)</a:t>
            </a:r>
          </a:p>
          <a:p>
            <a:r>
              <a:rPr lang="en-CA" b="1" dirty="0"/>
              <a:t>2h55m -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6D857-929A-AA4D-A493-54F09156D534}"/>
              </a:ext>
            </a:extLst>
          </p:cNvPr>
          <p:cNvSpPr txBox="1"/>
          <p:nvPr/>
        </p:nvSpPr>
        <p:spPr>
          <a:xfrm>
            <a:off x="9396142" y="2405647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Scribe:</a:t>
            </a:r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86EA-2641-7240-BA0C-5FD9A89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Interest Group - Patent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21E6-BE3F-A145-8249-6CF8DFB3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W3C Web of Things Interest Group meeting.</a:t>
            </a:r>
          </a:p>
          <a:p>
            <a:r>
              <a:rPr lang="en-US" dirty="0"/>
              <a:t>Outside guests are permitted, however they have to agree to the W3C IP policies:</a:t>
            </a:r>
          </a:p>
          <a:p>
            <a:pPr lvl="1"/>
            <a:r>
              <a:rPr lang="en-CA" u="sng" dirty="0">
                <a:hlinkClick r:id="rId2"/>
              </a:rPr>
              <a:t>W3C 2017 Patent Policy</a:t>
            </a:r>
            <a:endParaRPr lang="en-CA" dirty="0"/>
          </a:p>
          <a:p>
            <a:pPr lvl="1"/>
            <a:r>
              <a:rPr lang="en-CA" u="sng" dirty="0">
                <a:hlinkClick r:id="rId3"/>
              </a:rPr>
              <a:t>Patent Policy FAQ - Q6</a:t>
            </a:r>
            <a:endParaRPr lang="en-US" dirty="0"/>
          </a:p>
          <a:p>
            <a:r>
              <a:rPr lang="en-US" dirty="0"/>
              <a:t>This is a public forum: confidential information should NOT be shared.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5CA8E-D2AF-5D4F-8BD3-3D1D179D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39288-2915-5F4F-BA3C-64D6F7BC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650316-771F-DF4B-9ABB-8B405DF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726AE-7E33-B24D-8C58-5EC1C004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IRC – Minutes and Speaker/Question Queue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F35F9F-438A-1142-B166-590CC1A9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join IRC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https://irc.w3.org/?channels=wot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q+</a:t>
            </a:r>
            <a:r>
              <a:rPr lang="en-US" dirty="0"/>
              <a:t> command to put you on the speaker / question queue</a:t>
            </a:r>
          </a:p>
          <a:p>
            <a:r>
              <a:rPr lang="en-US" dirty="0"/>
              <a:t>Use </a:t>
            </a:r>
            <a:r>
              <a:rPr lang="en-US" b="1" dirty="0"/>
              <a:t>q-</a:t>
            </a:r>
            <a:r>
              <a:rPr lang="en-US" dirty="0"/>
              <a:t> command to remove you from the queue 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2F13C3-B842-9147-918B-AF8B625D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1DA483-CB05-234A-AFA2-1651081B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9F8C300-A1EC-FD4A-BA8C-DE85B130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https://github.com/w3c/wot/tree/main/PRESENTATIONS/2021-10-online-f2f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478</Words>
  <Application>Microsoft Macintosh PowerPoint</Application>
  <PresentationFormat>Breitbild</PresentationFormat>
  <Paragraphs>76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WoT Virtual F2F Opening</vt:lpstr>
      <vt:lpstr>Agenda</vt:lpstr>
      <vt:lpstr>WG/IG: Wednesday Oct 27 (2h55m)  Architecture, Profile, Scripting and Marketing</vt:lpstr>
      <vt:lpstr>W3C Interest Group - Patent Policy</vt:lpstr>
      <vt:lpstr>IRC – Minutes and Speaker/Question Queue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Kaebisch, Sebastian (T RDA IOT EWT-DE)</cp:lastModifiedBy>
  <cp:revision>48</cp:revision>
  <dcterms:created xsi:type="dcterms:W3CDTF">2021-03-09T15:46:26Z</dcterms:created>
  <dcterms:modified xsi:type="dcterms:W3CDTF">2021-10-27T09:39:13Z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