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6" r:id="rId2"/>
    <p:sldId id="278" r:id="rId3"/>
    <p:sldId id="279" r:id="rId4"/>
    <p:sldId id="280" r:id="rId5"/>
    <p:sldId id="260" r:id="rId6"/>
    <p:sldId id="264" r:id="rId7"/>
    <p:sldId id="263" r:id="rId8"/>
    <p:sldId id="287" r:id="rId9"/>
    <p:sldId id="288" r:id="rId10"/>
    <p:sldId id="261" r:id="rId11"/>
    <p:sldId id="289" r:id="rId12"/>
    <p:sldId id="262" r:id="rId13"/>
    <p:sldId id="290" r:id="rId14"/>
    <p:sldId id="266" r:id="rId15"/>
    <p:sldId id="267" r:id="rId16"/>
    <p:sldId id="265" r:id="rId17"/>
    <p:sldId id="269" r:id="rId18"/>
    <p:sldId id="268" r:id="rId19"/>
    <p:sldId id="270" r:id="rId20"/>
    <p:sldId id="271" r:id="rId21"/>
    <p:sldId id="272" r:id="rId22"/>
    <p:sldId id="273" r:id="rId23"/>
  </p:sldIdLst>
  <p:sldSz cx="9144000" cy="6858000" type="screen4x3"/>
  <p:notesSz cx="6858000" cy="9144000"/>
  <p:defaultTextStyle>
    <a:defPPr>
      <a:defRPr lang="th-TH"/>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319088" y="1752600"/>
            <a:ext cx="8824912" cy="5129213"/>
            <a:chOff x="201" y="1104"/>
            <a:chExt cx="5559" cy="3231"/>
          </a:xfrm>
        </p:grpSpPr>
        <p:sp>
          <p:nvSpPr>
            <p:cNvPr id="5" name="Freeform 3"/>
            <p:cNvSpPr>
              <a:spLocks/>
            </p:cNvSpPr>
            <p:nvPr/>
          </p:nvSpPr>
          <p:spPr bwMode="ltGray">
            <a:xfrm>
              <a:off x="210" y="1104"/>
              <a:ext cx="5550" cy="3216"/>
            </a:xfrm>
            <a:custGeom>
              <a:avLst/>
              <a:gdLst>
                <a:gd name="T0" fmla="*/ 335 w 5550"/>
                <a:gd name="T1" fmla="*/ 0 h 3216"/>
                <a:gd name="T2" fmla="*/ 333 w 5550"/>
                <a:gd name="T3" fmla="*/ 1290 h 3216"/>
                <a:gd name="T4" fmla="*/ 0 w 5550"/>
                <a:gd name="T5" fmla="*/ 1290 h 3216"/>
                <a:gd name="T6" fmla="*/ 6 w 5550"/>
                <a:gd name="T7" fmla="*/ 3210 h 3216"/>
                <a:gd name="T8" fmla="*/ 5550 w 5550"/>
                <a:gd name="T9" fmla="*/ 3216 h 3216"/>
                <a:gd name="T10" fmla="*/ 5550 w 5550"/>
                <a:gd name="T11" fmla="*/ 0 h 3216"/>
                <a:gd name="T12" fmla="*/ 335 w 5550"/>
                <a:gd name="T13" fmla="*/ 0 h 3216"/>
                <a:gd name="T14" fmla="*/ 335 w 5550"/>
                <a:gd name="T15" fmla="*/ 0 h 321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550" h="3216">
                  <a:moveTo>
                    <a:pt x="335" y="0"/>
                  </a:moveTo>
                  <a:lnTo>
                    <a:pt x="333" y="1290"/>
                  </a:lnTo>
                  <a:lnTo>
                    <a:pt x="0" y="1290"/>
                  </a:lnTo>
                  <a:lnTo>
                    <a:pt x="6" y="3210"/>
                  </a:lnTo>
                  <a:lnTo>
                    <a:pt x="5550" y="3216"/>
                  </a:lnTo>
                  <a:lnTo>
                    <a:pt x="5550" y="0"/>
                  </a:lnTo>
                  <a:lnTo>
                    <a:pt x="335" y="0"/>
                  </a:lnTo>
                  <a:close/>
                </a:path>
              </a:pathLst>
            </a:custGeom>
            <a:solidFill>
              <a:schemeClr val="bg2">
                <a:alpha val="39999"/>
              </a:schemeClr>
            </a:solidFill>
            <a:ln w="9525">
              <a:noFill/>
              <a:round/>
              <a:headEnd/>
              <a:tailEnd/>
            </a:ln>
          </p:spPr>
          <p:txBody>
            <a:bodyPr/>
            <a:lstStyle/>
            <a:p>
              <a:endParaRPr lang="en-IN"/>
            </a:p>
          </p:txBody>
        </p:sp>
        <p:sp>
          <p:nvSpPr>
            <p:cNvPr id="6" name="Freeform 4"/>
            <p:cNvSpPr>
              <a:spLocks/>
            </p:cNvSpPr>
            <p:nvPr/>
          </p:nvSpPr>
          <p:spPr bwMode="ltGray">
            <a:xfrm>
              <a:off x="528" y="2400"/>
              <a:ext cx="5232" cy="1920"/>
            </a:xfrm>
            <a:custGeom>
              <a:avLst/>
              <a:gdLst>
                <a:gd name="T0" fmla="*/ 0 w 4897"/>
                <a:gd name="T1" fmla="*/ 0 h 2182"/>
                <a:gd name="T2" fmla="*/ 0 w 4897"/>
                <a:gd name="T3" fmla="*/ 1920 h 2182"/>
                <a:gd name="T4" fmla="*/ 5232 w 4897"/>
                <a:gd name="T5" fmla="*/ 1920 h 2182"/>
                <a:gd name="T6" fmla="*/ 5232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w="9525">
              <a:noFill/>
              <a:round/>
              <a:headEnd/>
              <a:tailEnd/>
            </a:ln>
          </p:spPr>
          <p:txBody>
            <a:bodyPr/>
            <a:lstStyle/>
            <a:p>
              <a:endParaRPr lang="en-IN"/>
            </a:p>
          </p:txBody>
        </p:sp>
        <p:sp>
          <p:nvSpPr>
            <p:cNvPr id="7" name="Freeform 5"/>
            <p:cNvSpPr>
              <a:spLocks/>
            </p:cNvSpPr>
            <p:nvPr/>
          </p:nvSpPr>
          <p:spPr bwMode="ltGray">
            <a:xfrm>
              <a:off x="201" y="2377"/>
              <a:ext cx="3455" cy="29"/>
            </a:xfrm>
            <a:custGeom>
              <a:avLst/>
              <a:gdLst>
                <a:gd name="T0" fmla="*/ 0 w 5387"/>
                <a:gd name="T1" fmla="*/ 0 h 149"/>
                <a:gd name="T2" fmla="*/ 0 w 5387"/>
                <a:gd name="T3" fmla="*/ 29 h 149"/>
                <a:gd name="T4" fmla="*/ 3455 w 5387"/>
                <a:gd name="T5" fmla="*/ 29 h 149"/>
                <a:gd name="T6" fmla="*/ 3455 w 5387"/>
                <a:gd name="T7" fmla="*/ 0 h 149"/>
                <a:gd name="T8" fmla="*/ 0 w 5387"/>
                <a:gd name="T9" fmla="*/ 0 h 149"/>
                <a:gd name="T10" fmla="*/ 0 w 5387"/>
                <a:gd name="T11" fmla="*/ 0 h 1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87" h="149">
                  <a:moveTo>
                    <a:pt x="0" y="0"/>
                  </a:moveTo>
                  <a:lnTo>
                    <a:pt x="0" y="149"/>
                  </a:lnTo>
                  <a:lnTo>
                    <a:pt x="5387" y="149"/>
                  </a:lnTo>
                  <a:lnTo>
                    <a:pt x="5387" y="0"/>
                  </a:lnTo>
                  <a:lnTo>
                    <a:pt x="0" y="0"/>
                  </a:lnTo>
                  <a:close/>
                </a:path>
              </a:pathLst>
            </a:custGeom>
            <a:gradFill rotWithShape="1">
              <a:gsLst>
                <a:gs pos="0">
                  <a:schemeClr val="bg2">
                    <a:alpha val="0"/>
                  </a:schemeClr>
                </a:gs>
                <a:gs pos="100000">
                  <a:srgbClr val="9E9FA6"/>
                </a:gs>
              </a:gsLst>
              <a:lin ang="0" scaled="1"/>
            </a:gradFill>
            <a:ln w="9525" cap="flat" cmpd="sng">
              <a:noFill/>
              <a:prstDash val="solid"/>
              <a:round/>
              <a:headEnd type="none" w="med" len="med"/>
              <a:tailEnd type="none" w="med" len="med"/>
            </a:ln>
            <a:effectLst/>
          </p:spPr>
          <p:txBody>
            <a:bodyPr/>
            <a:lstStyle/>
            <a:p>
              <a:endParaRPr lang="en-IN"/>
            </a:p>
          </p:txBody>
        </p:sp>
        <p:sp>
          <p:nvSpPr>
            <p:cNvPr id="8" name="Freeform 6"/>
            <p:cNvSpPr>
              <a:spLocks/>
            </p:cNvSpPr>
            <p:nvPr/>
          </p:nvSpPr>
          <p:spPr bwMode="ltGray">
            <a:xfrm>
              <a:off x="528" y="1104"/>
              <a:ext cx="4894" cy="29"/>
            </a:xfrm>
            <a:custGeom>
              <a:avLst/>
              <a:gdLst>
                <a:gd name="T0" fmla="*/ 0 w 5387"/>
                <a:gd name="T1" fmla="*/ 0 h 149"/>
                <a:gd name="T2" fmla="*/ 0 w 5387"/>
                <a:gd name="T3" fmla="*/ 29 h 149"/>
                <a:gd name="T4" fmla="*/ 4894 w 5387"/>
                <a:gd name="T5" fmla="*/ 29 h 149"/>
                <a:gd name="T6" fmla="*/ 4894 w 5387"/>
                <a:gd name="T7" fmla="*/ 0 h 149"/>
                <a:gd name="T8" fmla="*/ 0 w 5387"/>
                <a:gd name="T9" fmla="*/ 0 h 149"/>
                <a:gd name="T10" fmla="*/ 0 w 5387"/>
                <a:gd name="T11" fmla="*/ 0 h 1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87" h="149">
                  <a:moveTo>
                    <a:pt x="0" y="0"/>
                  </a:moveTo>
                  <a:lnTo>
                    <a:pt x="0" y="149"/>
                  </a:lnTo>
                  <a:lnTo>
                    <a:pt x="5387" y="149"/>
                  </a:lnTo>
                  <a:lnTo>
                    <a:pt x="5387" y="0"/>
                  </a:lnTo>
                  <a:lnTo>
                    <a:pt x="0" y="0"/>
                  </a:lnTo>
                  <a:close/>
                </a:path>
              </a:pathLst>
            </a:custGeom>
            <a:gradFill rotWithShape="1">
              <a:gsLst>
                <a:gs pos="0">
                  <a:schemeClr val="bg2">
                    <a:alpha val="0"/>
                  </a:schemeClr>
                </a:gs>
                <a:gs pos="100000">
                  <a:srgbClr val="9E9FA6"/>
                </a:gs>
              </a:gsLst>
              <a:lin ang="0" scaled="1"/>
            </a:gradFill>
            <a:ln w="9525" cap="flat" cmpd="sng">
              <a:noFill/>
              <a:prstDash val="solid"/>
              <a:round/>
              <a:headEnd type="none" w="med" len="med"/>
              <a:tailEnd type="none" w="med" len="med"/>
            </a:ln>
            <a:effectLst/>
          </p:spPr>
          <p:txBody>
            <a:bodyPr/>
            <a:lstStyle/>
            <a:p>
              <a:endParaRPr lang="en-IN"/>
            </a:p>
          </p:txBody>
        </p:sp>
        <p:sp>
          <p:nvSpPr>
            <p:cNvPr id="9" name="Freeform 7"/>
            <p:cNvSpPr>
              <a:spLocks/>
            </p:cNvSpPr>
            <p:nvPr/>
          </p:nvSpPr>
          <p:spPr bwMode="ltGray">
            <a:xfrm>
              <a:off x="201" y="2377"/>
              <a:ext cx="30" cy="1958"/>
            </a:xfrm>
            <a:custGeom>
              <a:avLst/>
              <a:gdLst>
                <a:gd name="T0" fmla="*/ 0 w 30"/>
                <a:gd name="T1" fmla="*/ 0 h 1416"/>
                <a:gd name="T2" fmla="*/ 0 w 30"/>
                <a:gd name="T3" fmla="*/ 1958 h 1416"/>
                <a:gd name="T4" fmla="*/ 29 w 30"/>
                <a:gd name="T5" fmla="*/ 1958 h 1416"/>
                <a:gd name="T6" fmla="*/ 30 w 30"/>
                <a:gd name="T7" fmla="*/ 37 h 1416"/>
                <a:gd name="T8" fmla="*/ 0 w 30"/>
                <a:gd name="T9" fmla="*/ 0 h 1416"/>
                <a:gd name="T10" fmla="*/ 0 w 30"/>
                <a:gd name="T11" fmla="*/ 0 h 14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1416">
                  <a:moveTo>
                    <a:pt x="0" y="0"/>
                  </a:moveTo>
                  <a:lnTo>
                    <a:pt x="0" y="1416"/>
                  </a:lnTo>
                  <a:lnTo>
                    <a:pt x="29" y="1416"/>
                  </a:lnTo>
                  <a:lnTo>
                    <a:pt x="30" y="27"/>
                  </a:lnTo>
                  <a:lnTo>
                    <a:pt x="0" y="0"/>
                  </a:lnTo>
                  <a:close/>
                </a:path>
              </a:pathLst>
            </a:custGeom>
            <a:gradFill rotWithShape="1">
              <a:gsLst>
                <a:gs pos="0">
                  <a:srgbClr val="C9C9D1"/>
                </a:gs>
                <a:gs pos="100000">
                  <a:schemeClr val="bg2">
                    <a:alpha val="0"/>
                  </a:schemeClr>
                </a:gs>
              </a:gsLst>
              <a:lin ang="5400000" scaled="1"/>
            </a:gradFill>
            <a:ln w="9525" cap="flat" cmpd="sng">
              <a:noFill/>
              <a:prstDash val="solid"/>
              <a:round/>
              <a:headEnd type="none" w="med" len="med"/>
              <a:tailEnd type="none" w="med" len="med"/>
            </a:ln>
            <a:effectLst/>
          </p:spPr>
          <p:txBody>
            <a:bodyPr/>
            <a:lstStyle/>
            <a:p>
              <a:endParaRPr lang="en-IN"/>
            </a:p>
          </p:txBody>
        </p:sp>
        <p:sp>
          <p:nvSpPr>
            <p:cNvPr id="10" name="Freeform 8"/>
            <p:cNvSpPr>
              <a:spLocks/>
            </p:cNvSpPr>
            <p:nvPr/>
          </p:nvSpPr>
          <p:spPr bwMode="ltGray">
            <a:xfrm>
              <a:off x="528" y="1104"/>
              <a:ext cx="29" cy="3225"/>
            </a:xfrm>
            <a:custGeom>
              <a:avLst/>
              <a:gdLst>
                <a:gd name="T0" fmla="*/ 0 w 29"/>
                <a:gd name="T1" fmla="*/ 0 h 2161"/>
                <a:gd name="T2" fmla="*/ 0 w 29"/>
                <a:gd name="T3" fmla="*/ 3225 h 2161"/>
                <a:gd name="T4" fmla="*/ 29 w 29"/>
                <a:gd name="T5" fmla="*/ 3225 h 2161"/>
                <a:gd name="T6" fmla="*/ 27 w 29"/>
                <a:gd name="T7" fmla="*/ 40 h 2161"/>
                <a:gd name="T8" fmla="*/ 0 w 29"/>
                <a:gd name="T9" fmla="*/ 0 h 2161"/>
                <a:gd name="T10" fmla="*/ 0 w 29"/>
                <a:gd name="T11" fmla="*/ 0 h 21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2161">
                  <a:moveTo>
                    <a:pt x="0" y="0"/>
                  </a:moveTo>
                  <a:lnTo>
                    <a:pt x="0" y="2161"/>
                  </a:lnTo>
                  <a:lnTo>
                    <a:pt x="29" y="2161"/>
                  </a:lnTo>
                  <a:lnTo>
                    <a:pt x="27" y="27"/>
                  </a:lnTo>
                  <a:lnTo>
                    <a:pt x="0" y="0"/>
                  </a:lnTo>
                  <a:close/>
                </a:path>
              </a:pathLst>
            </a:custGeom>
            <a:gradFill rotWithShape="1">
              <a:gsLst>
                <a:gs pos="0">
                  <a:srgbClr val="C9C9D1"/>
                </a:gs>
                <a:gs pos="100000">
                  <a:schemeClr val="bg2">
                    <a:alpha val="0"/>
                  </a:schemeClr>
                </a:gs>
              </a:gsLst>
              <a:lin ang="5400000" scaled="1"/>
            </a:gradFill>
            <a:ln w="9525" cap="flat" cmpd="sng">
              <a:noFill/>
              <a:prstDash val="solid"/>
              <a:round/>
              <a:headEnd type="none" w="med" len="med"/>
              <a:tailEnd type="none" w="med" len="med"/>
            </a:ln>
            <a:effectLst/>
          </p:spPr>
          <p:txBody>
            <a:bodyPr/>
            <a:lstStyle/>
            <a:p>
              <a:endParaRPr lang="en-IN"/>
            </a:p>
          </p:txBody>
        </p:sp>
      </p:grpSp>
      <p:sp>
        <p:nvSpPr>
          <p:cNvPr id="18441" name="Rectangle 9"/>
          <p:cNvSpPr>
            <a:spLocks noGrp="1" noChangeArrowheads="1"/>
          </p:cNvSpPr>
          <p:nvPr>
            <p:ph type="ctrTitle" sz="quarter"/>
          </p:nvPr>
        </p:nvSpPr>
        <p:spPr>
          <a:xfrm>
            <a:off x="990600" y="1905000"/>
            <a:ext cx="7772400" cy="1736725"/>
          </a:xfrm>
        </p:spPr>
        <p:txBody>
          <a:bodyPr anchor="t"/>
          <a:lstStyle>
            <a:lvl1pPr>
              <a:defRPr sz="5400"/>
            </a:lvl1pPr>
          </a:lstStyle>
          <a:p>
            <a:pPr lvl="0"/>
            <a:r>
              <a:rPr lang="th-TH" noProof="0" smtClean="0"/>
              <a:t>Click to edit Master title style</a:t>
            </a:r>
          </a:p>
        </p:txBody>
      </p:sp>
      <p:sp>
        <p:nvSpPr>
          <p:cNvPr id="18442" name="Rectangle 10"/>
          <p:cNvSpPr>
            <a:spLocks noGrp="1" noChangeArrowheads="1"/>
          </p:cNvSpPr>
          <p:nvPr>
            <p:ph type="subTitle" sz="quarter" idx="1"/>
          </p:nvPr>
        </p:nvSpPr>
        <p:spPr>
          <a:xfrm>
            <a:off x="990600" y="3962400"/>
            <a:ext cx="6781800" cy="1752600"/>
          </a:xfrm>
        </p:spPr>
        <p:txBody>
          <a:bodyPr/>
          <a:lstStyle>
            <a:lvl1pPr marL="0" indent="0">
              <a:buFont typeface="Wingdings" charset="0"/>
              <a:buNone/>
              <a:defRPr/>
            </a:lvl1pPr>
          </a:lstStyle>
          <a:p>
            <a:pPr lvl="0"/>
            <a:r>
              <a:rPr lang="th-TH" noProof="0" smtClean="0"/>
              <a:t>Click to edit Master subtitle style</a:t>
            </a:r>
          </a:p>
        </p:txBody>
      </p:sp>
      <p:sp>
        <p:nvSpPr>
          <p:cNvPr id="11" name="Rectangle 11"/>
          <p:cNvSpPr>
            <a:spLocks noGrp="1" noChangeArrowheads="1"/>
          </p:cNvSpPr>
          <p:nvPr>
            <p:ph type="dt" sz="quarter" idx="10"/>
          </p:nvPr>
        </p:nvSpPr>
        <p:spPr>
          <a:xfrm>
            <a:off x="990600" y="6245225"/>
            <a:ext cx="1901825" cy="47625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smtClean="0"/>
            </a:lvl1pPr>
          </a:lstStyle>
          <a:p>
            <a:pPr>
              <a:defRPr/>
            </a:pPr>
            <a:endParaRPr lang="th-TH"/>
          </a:p>
        </p:txBody>
      </p:sp>
      <p:sp>
        <p:nvSpPr>
          <p:cNvPr id="12" name="Rectangle 12"/>
          <p:cNvSpPr>
            <a:spLocks noGrp="1" noChangeArrowheads="1"/>
          </p:cNvSpPr>
          <p:nvPr>
            <p:ph type="ftr" sz="quarter" idx="11"/>
          </p:nvPr>
        </p:nvSpPr>
        <p:spPr>
          <a:xfrm>
            <a:off x="3468688" y="6245225"/>
            <a:ext cx="2895600" cy="476250"/>
          </a:xfrm>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smtClean="0"/>
            </a:lvl1pPr>
          </a:lstStyle>
          <a:p>
            <a:pPr>
              <a:defRPr/>
            </a:pPr>
            <a:endParaRPr lang="th-TH"/>
          </a:p>
        </p:txBody>
      </p:sp>
      <p:sp>
        <p:nvSpPr>
          <p:cNvPr id="13" name="Rectangle 13"/>
          <p:cNvSpPr>
            <a:spLocks noGrp="1" noChangeArrowheads="1"/>
          </p:cNvSpPr>
          <p:nvPr>
            <p:ph type="sldNum" sz="quarter" idx="12"/>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a:defRPr/>
            </a:lvl1pPr>
          </a:lstStyle>
          <a:p>
            <a:fld id="{0C42C4DB-C3EA-4B75-83D1-1E4210A1C223}" type="slidenum">
              <a:rPr lang="en-US"/>
              <a:pPr/>
              <a:t>‹#›</a:t>
            </a:fld>
            <a:endParaRPr lang="th-TH"/>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th-TH"/>
          </a:p>
        </p:txBody>
      </p:sp>
      <p:sp>
        <p:nvSpPr>
          <p:cNvPr id="5" name="Rectangle 12"/>
          <p:cNvSpPr>
            <a:spLocks noGrp="1" noChangeArrowheads="1"/>
          </p:cNvSpPr>
          <p:nvPr>
            <p:ph type="ftr" sz="quarter" idx="11"/>
          </p:nvPr>
        </p:nvSpPr>
        <p:spPr>
          <a:ln/>
        </p:spPr>
        <p:txBody>
          <a:bodyPr/>
          <a:lstStyle>
            <a:lvl1pPr>
              <a:defRPr/>
            </a:lvl1pPr>
          </a:lstStyle>
          <a:p>
            <a:pPr>
              <a:defRPr/>
            </a:pPr>
            <a:endParaRPr lang="th-TH"/>
          </a:p>
        </p:txBody>
      </p:sp>
      <p:sp>
        <p:nvSpPr>
          <p:cNvPr id="6" name="Rectangle 13"/>
          <p:cNvSpPr>
            <a:spLocks noGrp="1" noChangeArrowheads="1"/>
          </p:cNvSpPr>
          <p:nvPr>
            <p:ph type="sldNum" sz="quarter" idx="12"/>
          </p:nvPr>
        </p:nvSpPr>
        <p:spPr>
          <a:ln/>
        </p:spPr>
        <p:txBody>
          <a:bodyPr/>
          <a:lstStyle>
            <a:lvl1pPr>
              <a:defRPr/>
            </a:lvl1pPr>
          </a:lstStyle>
          <a:p>
            <a:fld id="{FD7D1FD0-2661-4495-A225-BA6EDD94DE18}" type="slidenum">
              <a:rPr lang="en-US"/>
              <a:pPr/>
              <a:t>‹#›</a:t>
            </a:fld>
            <a:endParaRPr lang="th-TH"/>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8463" y="244475"/>
            <a:ext cx="2097087" cy="5851525"/>
          </a:xfrm>
        </p:spPr>
        <p:txBody>
          <a:bodyPr vert="eaVert"/>
          <a:lstStyle/>
          <a:p>
            <a:r>
              <a:rPr lang="tr-TR" smtClean="0"/>
              <a:t>Click to edit Master title style</a:t>
            </a:r>
            <a:endParaRPr lang="en-US"/>
          </a:p>
        </p:txBody>
      </p:sp>
      <p:sp>
        <p:nvSpPr>
          <p:cNvPr id="3" name="Vertical Text Placeholder 2"/>
          <p:cNvSpPr>
            <a:spLocks noGrp="1"/>
          </p:cNvSpPr>
          <p:nvPr>
            <p:ph type="body" orient="vert" idx="1"/>
          </p:nvPr>
        </p:nvSpPr>
        <p:spPr>
          <a:xfrm>
            <a:off x="457200" y="244475"/>
            <a:ext cx="6138863" cy="5851525"/>
          </a:xfrm>
        </p:spPr>
        <p:txBody>
          <a:bodyPr vert="eaVert"/>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th-TH"/>
          </a:p>
        </p:txBody>
      </p:sp>
      <p:sp>
        <p:nvSpPr>
          <p:cNvPr id="5" name="Rectangle 12"/>
          <p:cNvSpPr>
            <a:spLocks noGrp="1" noChangeArrowheads="1"/>
          </p:cNvSpPr>
          <p:nvPr>
            <p:ph type="ftr" sz="quarter" idx="11"/>
          </p:nvPr>
        </p:nvSpPr>
        <p:spPr>
          <a:ln/>
        </p:spPr>
        <p:txBody>
          <a:bodyPr/>
          <a:lstStyle>
            <a:lvl1pPr>
              <a:defRPr/>
            </a:lvl1pPr>
          </a:lstStyle>
          <a:p>
            <a:pPr>
              <a:defRPr/>
            </a:pPr>
            <a:endParaRPr lang="th-TH"/>
          </a:p>
        </p:txBody>
      </p:sp>
      <p:sp>
        <p:nvSpPr>
          <p:cNvPr id="6" name="Rectangle 13"/>
          <p:cNvSpPr>
            <a:spLocks noGrp="1" noChangeArrowheads="1"/>
          </p:cNvSpPr>
          <p:nvPr>
            <p:ph type="sldNum" sz="quarter" idx="12"/>
          </p:nvPr>
        </p:nvSpPr>
        <p:spPr>
          <a:ln/>
        </p:spPr>
        <p:txBody>
          <a:bodyPr/>
          <a:lstStyle>
            <a:lvl1pPr>
              <a:defRPr/>
            </a:lvl1pPr>
          </a:lstStyle>
          <a:p>
            <a:fld id="{F913B905-D0BC-421A-B7A0-7239F159BAA2}" type="slidenum">
              <a:rPr lang="en-US"/>
              <a:pPr/>
              <a:t>‹#›</a:t>
            </a:fld>
            <a:endParaRPr lang="th-TH"/>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1431925"/>
          </a:xfrm>
        </p:spPr>
        <p:txBody>
          <a:bodyPr/>
          <a:lstStyle/>
          <a:p>
            <a:r>
              <a:rPr lang="tr-TR" smtClean="0"/>
              <a:t>Click to edit Master title style</a:t>
            </a:r>
            <a:endParaRPr lang="en-US"/>
          </a:p>
        </p:txBody>
      </p:sp>
      <p:sp>
        <p:nvSpPr>
          <p:cNvPr id="3" name="Text Placeholder 2"/>
          <p:cNvSpPr>
            <a:spLocks noGrp="1"/>
          </p:cNvSpPr>
          <p:nvPr>
            <p:ph type="body" sz="half" idx="1"/>
          </p:nvPr>
        </p:nvSpPr>
        <p:spPr>
          <a:xfrm>
            <a:off x="838200" y="1905000"/>
            <a:ext cx="3927475" cy="4191000"/>
          </a:xfrm>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Content Placeholder 3"/>
          <p:cNvSpPr>
            <a:spLocks noGrp="1"/>
          </p:cNvSpPr>
          <p:nvPr>
            <p:ph sz="half" idx="2"/>
          </p:nvPr>
        </p:nvSpPr>
        <p:spPr>
          <a:xfrm>
            <a:off x="4918075" y="1905000"/>
            <a:ext cx="3927475" cy="4191000"/>
          </a:xfrm>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th-TH"/>
          </a:p>
        </p:txBody>
      </p:sp>
      <p:sp>
        <p:nvSpPr>
          <p:cNvPr id="6" name="Rectangle 12"/>
          <p:cNvSpPr>
            <a:spLocks noGrp="1" noChangeArrowheads="1"/>
          </p:cNvSpPr>
          <p:nvPr>
            <p:ph type="ftr" sz="quarter" idx="11"/>
          </p:nvPr>
        </p:nvSpPr>
        <p:spPr>
          <a:ln/>
        </p:spPr>
        <p:txBody>
          <a:bodyPr/>
          <a:lstStyle>
            <a:lvl1pPr>
              <a:defRPr/>
            </a:lvl1pPr>
          </a:lstStyle>
          <a:p>
            <a:pPr>
              <a:defRPr/>
            </a:pPr>
            <a:endParaRPr lang="th-TH"/>
          </a:p>
        </p:txBody>
      </p:sp>
      <p:sp>
        <p:nvSpPr>
          <p:cNvPr id="7" name="Rectangle 13"/>
          <p:cNvSpPr>
            <a:spLocks noGrp="1" noChangeArrowheads="1"/>
          </p:cNvSpPr>
          <p:nvPr>
            <p:ph type="sldNum" sz="quarter" idx="12"/>
          </p:nvPr>
        </p:nvSpPr>
        <p:spPr>
          <a:ln/>
        </p:spPr>
        <p:txBody>
          <a:bodyPr/>
          <a:lstStyle>
            <a:lvl1pPr>
              <a:defRPr/>
            </a:lvl1pPr>
          </a:lstStyle>
          <a:p>
            <a:fld id="{2A1376C5-F3B7-446E-9068-1B270F7C6C28}" type="slidenum">
              <a:rPr lang="en-US"/>
              <a:pPr/>
              <a:t>‹#›</a:t>
            </a:fld>
            <a:endParaRPr lang="th-TH"/>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44475"/>
            <a:ext cx="8388350" cy="5851525"/>
          </a:xfrm>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th-TH"/>
          </a:p>
        </p:txBody>
      </p:sp>
      <p:sp>
        <p:nvSpPr>
          <p:cNvPr id="4" name="Rectangle 12"/>
          <p:cNvSpPr>
            <a:spLocks noGrp="1" noChangeArrowheads="1"/>
          </p:cNvSpPr>
          <p:nvPr>
            <p:ph type="ftr" sz="quarter" idx="11"/>
          </p:nvPr>
        </p:nvSpPr>
        <p:spPr>
          <a:ln/>
        </p:spPr>
        <p:txBody>
          <a:bodyPr/>
          <a:lstStyle>
            <a:lvl1pPr>
              <a:defRPr/>
            </a:lvl1pPr>
          </a:lstStyle>
          <a:p>
            <a:pPr>
              <a:defRPr/>
            </a:pPr>
            <a:endParaRPr lang="th-TH"/>
          </a:p>
        </p:txBody>
      </p:sp>
      <p:sp>
        <p:nvSpPr>
          <p:cNvPr id="5" name="Rectangle 13"/>
          <p:cNvSpPr>
            <a:spLocks noGrp="1" noChangeArrowheads="1"/>
          </p:cNvSpPr>
          <p:nvPr>
            <p:ph type="sldNum" sz="quarter" idx="12"/>
          </p:nvPr>
        </p:nvSpPr>
        <p:spPr>
          <a:ln/>
        </p:spPr>
        <p:txBody>
          <a:bodyPr/>
          <a:lstStyle>
            <a:lvl1pPr>
              <a:defRPr/>
            </a:lvl1pPr>
          </a:lstStyle>
          <a:p>
            <a:fld id="{EF9C3979-AF89-4EE3-9ED7-0595A991F33C}" type="slidenum">
              <a:rPr lang="en-US"/>
              <a:pPr/>
              <a:t>‹#›</a:t>
            </a:fld>
            <a:endParaRPr lang="th-TH"/>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Content Placeholder 2"/>
          <p:cNvSpPr>
            <a:spLocks noGrp="1"/>
          </p:cNvSpPr>
          <p:nvPr>
            <p:ph idx="1"/>
          </p:nvPr>
        </p:nvSpPr>
        <p:spPr/>
        <p:txBody>
          <a:body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th-TH"/>
          </a:p>
        </p:txBody>
      </p:sp>
      <p:sp>
        <p:nvSpPr>
          <p:cNvPr id="5" name="Rectangle 12"/>
          <p:cNvSpPr>
            <a:spLocks noGrp="1" noChangeArrowheads="1"/>
          </p:cNvSpPr>
          <p:nvPr>
            <p:ph type="ftr" sz="quarter" idx="11"/>
          </p:nvPr>
        </p:nvSpPr>
        <p:spPr>
          <a:ln/>
        </p:spPr>
        <p:txBody>
          <a:bodyPr/>
          <a:lstStyle>
            <a:lvl1pPr>
              <a:defRPr/>
            </a:lvl1pPr>
          </a:lstStyle>
          <a:p>
            <a:pPr>
              <a:defRPr/>
            </a:pPr>
            <a:endParaRPr lang="th-TH"/>
          </a:p>
        </p:txBody>
      </p:sp>
      <p:sp>
        <p:nvSpPr>
          <p:cNvPr id="6" name="Rectangle 13"/>
          <p:cNvSpPr>
            <a:spLocks noGrp="1" noChangeArrowheads="1"/>
          </p:cNvSpPr>
          <p:nvPr>
            <p:ph type="sldNum" sz="quarter" idx="12"/>
          </p:nvPr>
        </p:nvSpPr>
        <p:spPr>
          <a:ln/>
        </p:spPr>
        <p:txBody>
          <a:bodyPr/>
          <a:lstStyle>
            <a:lvl1pPr>
              <a:defRPr/>
            </a:lvl1pPr>
          </a:lstStyle>
          <a:p>
            <a:fld id="{69598B5D-4C87-4154-8D35-FC20E827447F}" type="slidenum">
              <a:rPr lang="en-US"/>
              <a:pPr/>
              <a:t>‹#›</a:t>
            </a:fld>
            <a:endParaRPr lang="th-TH"/>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tr-TR" smtClean="0"/>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th-TH"/>
          </a:p>
        </p:txBody>
      </p:sp>
      <p:sp>
        <p:nvSpPr>
          <p:cNvPr id="5" name="Rectangle 12"/>
          <p:cNvSpPr>
            <a:spLocks noGrp="1" noChangeArrowheads="1"/>
          </p:cNvSpPr>
          <p:nvPr>
            <p:ph type="ftr" sz="quarter" idx="11"/>
          </p:nvPr>
        </p:nvSpPr>
        <p:spPr>
          <a:ln/>
        </p:spPr>
        <p:txBody>
          <a:bodyPr/>
          <a:lstStyle>
            <a:lvl1pPr>
              <a:defRPr/>
            </a:lvl1pPr>
          </a:lstStyle>
          <a:p>
            <a:pPr>
              <a:defRPr/>
            </a:pPr>
            <a:endParaRPr lang="th-TH"/>
          </a:p>
        </p:txBody>
      </p:sp>
      <p:sp>
        <p:nvSpPr>
          <p:cNvPr id="6" name="Rectangle 13"/>
          <p:cNvSpPr>
            <a:spLocks noGrp="1" noChangeArrowheads="1"/>
          </p:cNvSpPr>
          <p:nvPr>
            <p:ph type="sldNum" sz="quarter" idx="12"/>
          </p:nvPr>
        </p:nvSpPr>
        <p:spPr>
          <a:ln/>
        </p:spPr>
        <p:txBody>
          <a:bodyPr/>
          <a:lstStyle>
            <a:lvl1pPr>
              <a:defRPr/>
            </a:lvl1pPr>
          </a:lstStyle>
          <a:p>
            <a:fld id="{5831A096-34C3-44DA-A506-2409B65EE4A0}" type="slidenum">
              <a:rPr lang="en-US"/>
              <a:pPr/>
              <a:t>‹#›</a:t>
            </a:fld>
            <a:endParaRPr lang="th-TH"/>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Content Placeholder 2"/>
          <p:cNvSpPr>
            <a:spLocks noGrp="1"/>
          </p:cNvSpPr>
          <p:nvPr>
            <p:ph sz="half" idx="1"/>
          </p:nvPr>
        </p:nvSpPr>
        <p:spPr>
          <a:xfrm>
            <a:off x="838200"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Content Placeholder 3"/>
          <p:cNvSpPr>
            <a:spLocks noGrp="1"/>
          </p:cNvSpPr>
          <p:nvPr>
            <p:ph sz="half" idx="2"/>
          </p:nvPr>
        </p:nvSpPr>
        <p:spPr>
          <a:xfrm>
            <a:off x="4918075" y="1905000"/>
            <a:ext cx="3927475"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th-TH"/>
          </a:p>
        </p:txBody>
      </p:sp>
      <p:sp>
        <p:nvSpPr>
          <p:cNvPr id="6" name="Rectangle 12"/>
          <p:cNvSpPr>
            <a:spLocks noGrp="1" noChangeArrowheads="1"/>
          </p:cNvSpPr>
          <p:nvPr>
            <p:ph type="ftr" sz="quarter" idx="11"/>
          </p:nvPr>
        </p:nvSpPr>
        <p:spPr>
          <a:ln/>
        </p:spPr>
        <p:txBody>
          <a:bodyPr/>
          <a:lstStyle>
            <a:lvl1pPr>
              <a:defRPr/>
            </a:lvl1pPr>
          </a:lstStyle>
          <a:p>
            <a:pPr>
              <a:defRPr/>
            </a:pPr>
            <a:endParaRPr lang="th-TH"/>
          </a:p>
        </p:txBody>
      </p:sp>
      <p:sp>
        <p:nvSpPr>
          <p:cNvPr id="7" name="Rectangle 13"/>
          <p:cNvSpPr>
            <a:spLocks noGrp="1" noChangeArrowheads="1"/>
          </p:cNvSpPr>
          <p:nvPr>
            <p:ph type="sldNum" sz="quarter" idx="12"/>
          </p:nvPr>
        </p:nvSpPr>
        <p:spPr>
          <a:ln/>
        </p:spPr>
        <p:txBody>
          <a:bodyPr/>
          <a:lstStyle>
            <a:lvl1pPr>
              <a:defRPr/>
            </a:lvl1pPr>
          </a:lstStyle>
          <a:p>
            <a:fld id="{B6F1C38E-032B-424E-8ACF-1A0890FF02CB}" type="slidenum">
              <a:rPr lang="en-US"/>
              <a:pPr/>
              <a:t>‹#›</a:t>
            </a:fld>
            <a:endParaRPr lang="th-TH"/>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tr-TR"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th-TH"/>
          </a:p>
        </p:txBody>
      </p:sp>
      <p:sp>
        <p:nvSpPr>
          <p:cNvPr id="8" name="Rectangle 12"/>
          <p:cNvSpPr>
            <a:spLocks noGrp="1" noChangeArrowheads="1"/>
          </p:cNvSpPr>
          <p:nvPr>
            <p:ph type="ftr" sz="quarter" idx="11"/>
          </p:nvPr>
        </p:nvSpPr>
        <p:spPr>
          <a:ln/>
        </p:spPr>
        <p:txBody>
          <a:bodyPr/>
          <a:lstStyle>
            <a:lvl1pPr>
              <a:defRPr/>
            </a:lvl1pPr>
          </a:lstStyle>
          <a:p>
            <a:pPr>
              <a:defRPr/>
            </a:pPr>
            <a:endParaRPr lang="th-TH"/>
          </a:p>
        </p:txBody>
      </p:sp>
      <p:sp>
        <p:nvSpPr>
          <p:cNvPr id="9" name="Rectangle 13"/>
          <p:cNvSpPr>
            <a:spLocks noGrp="1" noChangeArrowheads="1"/>
          </p:cNvSpPr>
          <p:nvPr>
            <p:ph type="sldNum" sz="quarter" idx="12"/>
          </p:nvPr>
        </p:nvSpPr>
        <p:spPr>
          <a:ln/>
        </p:spPr>
        <p:txBody>
          <a:bodyPr/>
          <a:lstStyle>
            <a:lvl1pPr>
              <a:defRPr/>
            </a:lvl1pPr>
          </a:lstStyle>
          <a:p>
            <a:fld id="{734518B0-B8EF-4726-93D9-1E2724F3264E}" type="slidenum">
              <a:rPr lang="en-US"/>
              <a:pPr/>
              <a:t>‹#›</a:t>
            </a:fld>
            <a:endParaRPr lang="th-TH"/>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th-TH"/>
          </a:p>
        </p:txBody>
      </p:sp>
      <p:sp>
        <p:nvSpPr>
          <p:cNvPr id="4" name="Rectangle 12"/>
          <p:cNvSpPr>
            <a:spLocks noGrp="1" noChangeArrowheads="1"/>
          </p:cNvSpPr>
          <p:nvPr>
            <p:ph type="ftr" sz="quarter" idx="11"/>
          </p:nvPr>
        </p:nvSpPr>
        <p:spPr>
          <a:ln/>
        </p:spPr>
        <p:txBody>
          <a:bodyPr/>
          <a:lstStyle>
            <a:lvl1pPr>
              <a:defRPr/>
            </a:lvl1pPr>
          </a:lstStyle>
          <a:p>
            <a:pPr>
              <a:defRPr/>
            </a:pPr>
            <a:endParaRPr lang="th-TH"/>
          </a:p>
        </p:txBody>
      </p:sp>
      <p:sp>
        <p:nvSpPr>
          <p:cNvPr id="5" name="Rectangle 13"/>
          <p:cNvSpPr>
            <a:spLocks noGrp="1" noChangeArrowheads="1"/>
          </p:cNvSpPr>
          <p:nvPr>
            <p:ph type="sldNum" sz="quarter" idx="12"/>
          </p:nvPr>
        </p:nvSpPr>
        <p:spPr>
          <a:ln/>
        </p:spPr>
        <p:txBody>
          <a:bodyPr/>
          <a:lstStyle>
            <a:lvl1pPr>
              <a:defRPr/>
            </a:lvl1pPr>
          </a:lstStyle>
          <a:p>
            <a:fld id="{07B3FBC9-0443-48BF-A509-CE75719B4937}" type="slidenum">
              <a:rPr lang="en-US"/>
              <a:pPr/>
              <a:t>‹#›</a:t>
            </a:fld>
            <a:endParaRPr lang="th-TH"/>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th-TH"/>
          </a:p>
        </p:txBody>
      </p:sp>
      <p:sp>
        <p:nvSpPr>
          <p:cNvPr id="3" name="Rectangle 12"/>
          <p:cNvSpPr>
            <a:spLocks noGrp="1" noChangeArrowheads="1"/>
          </p:cNvSpPr>
          <p:nvPr>
            <p:ph type="ftr" sz="quarter" idx="11"/>
          </p:nvPr>
        </p:nvSpPr>
        <p:spPr>
          <a:ln/>
        </p:spPr>
        <p:txBody>
          <a:bodyPr/>
          <a:lstStyle>
            <a:lvl1pPr>
              <a:defRPr/>
            </a:lvl1pPr>
          </a:lstStyle>
          <a:p>
            <a:pPr>
              <a:defRPr/>
            </a:pPr>
            <a:endParaRPr lang="th-TH"/>
          </a:p>
        </p:txBody>
      </p:sp>
      <p:sp>
        <p:nvSpPr>
          <p:cNvPr id="4" name="Rectangle 13"/>
          <p:cNvSpPr>
            <a:spLocks noGrp="1" noChangeArrowheads="1"/>
          </p:cNvSpPr>
          <p:nvPr>
            <p:ph type="sldNum" sz="quarter" idx="12"/>
          </p:nvPr>
        </p:nvSpPr>
        <p:spPr>
          <a:ln/>
        </p:spPr>
        <p:txBody>
          <a:bodyPr/>
          <a:lstStyle>
            <a:lvl1pPr>
              <a:defRPr/>
            </a:lvl1pPr>
          </a:lstStyle>
          <a:p>
            <a:fld id="{BB5749CA-B69B-49A0-91F2-F94C33117775}" type="slidenum">
              <a:rPr lang="en-US"/>
              <a:pPr/>
              <a:t>‹#›</a:t>
            </a:fld>
            <a:endParaRPr lang="th-TH"/>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Click to edit Master text styles</a:t>
            </a:r>
          </a:p>
          <a:p>
            <a:pPr lvl="1"/>
            <a:r>
              <a:rPr lang="tr-TR" smtClean="0"/>
              <a:t>Second level</a:t>
            </a:r>
          </a:p>
          <a:p>
            <a:pPr lvl="2"/>
            <a:r>
              <a:rPr lang="tr-TR" smtClean="0"/>
              <a:t>Third level</a:t>
            </a:r>
          </a:p>
          <a:p>
            <a:pPr lvl="3"/>
            <a:r>
              <a:rPr lang="tr-TR" smtClean="0"/>
              <a:t>Fourth level</a:t>
            </a:r>
          </a:p>
          <a:p>
            <a:pPr lvl="4"/>
            <a:r>
              <a:rPr lang="tr-TR"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th-TH"/>
          </a:p>
        </p:txBody>
      </p:sp>
      <p:sp>
        <p:nvSpPr>
          <p:cNvPr id="6" name="Rectangle 12"/>
          <p:cNvSpPr>
            <a:spLocks noGrp="1" noChangeArrowheads="1"/>
          </p:cNvSpPr>
          <p:nvPr>
            <p:ph type="ftr" sz="quarter" idx="11"/>
          </p:nvPr>
        </p:nvSpPr>
        <p:spPr>
          <a:ln/>
        </p:spPr>
        <p:txBody>
          <a:bodyPr/>
          <a:lstStyle>
            <a:lvl1pPr>
              <a:defRPr/>
            </a:lvl1pPr>
          </a:lstStyle>
          <a:p>
            <a:pPr>
              <a:defRPr/>
            </a:pPr>
            <a:endParaRPr lang="th-TH"/>
          </a:p>
        </p:txBody>
      </p:sp>
      <p:sp>
        <p:nvSpPr>
          <p:cNvPr id="7" name="Rectangle 13"/>
          <p:cNvSpPr>
            <a:spLocks noGrp="1" noChangeArrowheads="1"/>
          </p:cNvSpPr>
          <p:nvPr>
            <p:ph type="sldNum" sz="quarter" idx="12"/>
          </p:nvPr>
        </p:nvSpPr>
        <p:spPr>
          <a:ln/>
        </p:spPr>
        <p:txBody>
          <a:bodyPr/>
          <a:lstStyle>
            <a:lvl1pPr>
              <a:defRPr/>
            </a:lvl1pPr>
          </a:lstStyle>
          <a:p>
            <a:fld id="{E5F25D71-786F-4EC7-87B2-CCCC53469213}" type="slidenum">
              <a:rPr lang="en-US"/>
              <a:pPr/>
              <a:t>‹#›</a:t>
            </a:fld>
            <a:endParaRPr lang="th-TH"/>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th-TH"/>
          </a:p>
        </p:txBody>
      </p:sp>
      <p:sp>
        <p:nvSpPr>
          <p:cNvPr id="6" name="Rectangle 12"/>
          <p:cNvSpPr>
            <a:spLocks noGrp="1" noChangeArrowheads="1"/>
          </p:cNvSpPr>
          <p:nvPr>
            <p:ph type="ftr" sz="quarter" idx="11"/>
          </p:nvPr>
        </p:nvSpPr>
        <p:spPr>
          <a:ln/>
        </p:spPr>
        <p:txBody>
          <a:bodyPr/>
          <a:lstStyle>
            <a:lvl1pPr>
              <a:defRPr/>
            </a:lvl1pPr>
          </a:lstStyle>
          <a:p>
            <a:pPr>
              <a:defRPr/>
            </a:pPr>
            <a:endParaRPr lang="th-TH"/>
          </a:p>
        </p:txBody>
      </p:sp>
      <p:sp>
        <p:nvSpPr>
          <p:cNvPr id="7" name="Rectangle 13"/>
          <p:cNvSpPr>
            <a:spLocks noGrp="1" noChangeArrowheads="1"/>
          </p:cNvSpPr>
          <p:nvPr>
            <p:ph type="sldNum" sz="quarter" idx="12"/>
          </p:nvPr>
        </p:nvSpPr>
        <p:spPr>
          <a:ln/>
        </p:spPr>
        <p:txBody>
          <a:bodyPr/>
          <a:lstStyle>
            <a:lvl1pPr>
              <a:defRPr/>
            </a:lvl1pPr>
          </a:lstStyle>
          <a:p>
            <a:fld id="{B1138D90-B921-49FD-9D8E-C8E9DE94BB89}" type="slidenum">
              <a:rPr lang="en-US"/>
              <a:pPr/>
              <a:t>‹#›</a:t>
            </a:fld>
            <a:endParaRPr lang="th-TH"/>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2"/>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319088" y="1828800"/>
            <a:ext cx="8824912" cy="5029200"/>
            <a:chOff x="201" y="1152"/>
            <a:chExt cx="5559" cy="3168"/>
          </a:xfrm>
        </p:grpSpPr>
        <p:sp>
          <p:nvSpPr>
            <p:cNvPr id="1032" name="Freeform 3"/>
            <p:cNvSpPr>
              <a:spLocks/>
            </p:cNvSpPr>
            <p:nvPr/>
          </p:nvSpPr>
          <p:spPr bwMode="ltGray">
            <a:xfrm>
              <a:off x="528" y="2909"/>
              <a:ext cx="5232" cy="1411"/>
            </a:xfrm>
            <a:custGeom>
              <a:avLst/>
              <a:gdLst>
                <a:gd name="T0" fmla="*/ 0 w 4897"/>
                <a:gd name="T1" fmla="*/ 0 h 2182"/>
                <a:gd name="T2" fmla="*/ 0 w 4897"/>
                <a:gd name="T3" fmla="*/ 1411 h 2182"/>
                <a:gd name="T4" fmla="*/ 5232 w 4897"/>
                <a:gd name="T5" fmla="*/ 1411 h 2182"/>
                <a:gd name="T6" fmla="*/ 5232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bg2">
                <a:alpha val="30196"/>
              </a:schemeClr>
            </a:solidFill>
            <a:ln w="9525">
              <a:noFill/>
              <a:round/>
              <a:headEnd/>
              <a:tailEnd/>
            </a:ln>
          </p:spPr>
          <p:txBody>
            <a:bodyPr/>
            <a:lstStyle/>
            <a:p>
              <a:endParaRPr lang="en-IN"/>
            </a:p>
          </p:txBody>
        </p:sp>
        <p:sp>
          <p:nvSpPr>
            <p:cNvPr id="1033" name="Freeform 4"/>
            <p:cNvSpPr>
              <a:spLocks/>
            </p:cNvSpPr>
            <p:nvPr/>
          </p:nvSpPr>
          <p:spPr bwMode="ltGray">
            <a:xfrm>
              <a:off x="210" y="1152"/>
              <a:ext cx="5550" cy="3168"/>
            </a:xfrm>
            <a:custGeom>
              <a:avLst/>
              <a:gdLst>
                <a:gd name="T0" fmla="*/ 330 w 5550"/>
                <a:gd name="T1" fmla="*/ 1764 h 3168"/>
                <a:gd name="T2" fmla="*/ 0 w 5550"/>
                <a:gd name="T3" fmla="*/ 1764 h 3168"/>
                <a:gd name="T4" fmla="*/ 0 w 5550"/>
                <a:gd name="T5" fmla="*/ 3168 h 3168"/>
                <a:gd name="T6" fmla="*/ 5550 w 5550"/>
                <a:gd name="T7" fmla="*/ 3168 h 3168"/>
                <a:gd name="T8" fmla="*/ 5550 w 5550"/>
                <a:gd name="T9" fmla="*/ 0 h 3168"/>
                <a:gd name="T10" fmla="*/ 330 w 5550"/>
                <a:gd name="T11" fmla="*/ 0 h 3168"/>
                <a:gd name="T12" fmla="*/ 330 w 5550"/>
                <a:gd name="T13" fmla="*/ 1764 h 316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550" h="3168">
                  <a:moveTo>
                    <a:pt x="330" y="1764"/>
                  </a:moveTo>
                  <a:lnTo>
                    <a:pt x="0" y="1764"/>
                  </a:lnTo>
                  <a:lnTo>
                    <a:pt x="0" y="3168"/>
                  </a:lnTo>
                  <a:lnTo>
                    <a:pt x="5550" y="3168"/>
                  </a:lnTo>
                  <a:lnTo>
                    <a:pt x="5550" y="0"/>
                  </a:lnTo>
                  <a:lnTo>
                    <a:pt x="330" y="0"/>
                  </a:lnTo>
                  <a:lnTo>
                    <a:pt x="330" y="1764"/>
                  </a:lnTo>
                  <a:close/>
                </a:path>
              </a:pathLst>
            </a:custGeom>
            <a:solidFill>
              <a:schemeClr val="bg2">
                <a:alpha val="30196"/>
              </a:schemeClr>
            </a:solidFill>
            <a:ln w="9525">
              <a:noFill/>
              <a:round/>
              <a:headEnd/>
              <a:tailEnd/>
            </a:ln>
          </p:spPr>
          <p:txBody>
            <a:bodyPr/>
            <a:lstStyle/>
            <a:p>
              <a:endParaRPr lang="en-IN"/>
            </a:p>
          </p:txBody>
        </p:sp>
        <p:sp>
          <p:nvSpPr>
            <p:cNvPr id="1034" name="Freeform 5"/>
            <p:cNvSpPr>
              <a:spLocks/>
            </p:cNvSpPr>
            <p:nvPr/>
          </p:nvSpPr>
          <p:spPr bwMode="ltGray">
            <a:xfrm>
              <a:off x="528" y="2932"/>
              <a:ext cx="5232" cy="1388"/>
            </a:xfrm>
            <a:custGeom>
              <a:avLst/>
              <a:gdLst>
                <a:gd name="T0" fmla="*/ 0 w 4897"/>
                <a:gd name="T1" fmla="*/ 0 h 2182"/>
                <a:gd name="T2" fmla="*/ 0 w 4897"/>
                <a:gd name="T3" fmla="*/ 1388 h 2182"/>
                <a:gd name="T4" fmla="*/ 5232 w 4897"/>
                <a:gd name="T5" fmla="*/ 1388 h 2182"/>
                <a:gd name="T6" fmla="*/ 5232 w 4897"/>
                <a:gd name="T7" fmla="*/ 0 h 2182"/>
                <a:gd name="T8" fmla="*/ 0 w 4897"/>
                <a:gd name="T9" fmla="*/ 0 h 2182"/>
                <a:gd name="T10" fmla="*/ 0 w 4897"/>
                <a:gd name="T11" fmla="*/ 0 h 21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7" h="2182">
                  <a:moveTo>
                    <a:pt x="0" y="0"/>
                  </a:moveTo>
                  <a:lnTo>
                    <a:pt x="0" y="2182"/>
                  </a:lnTo>
                  <a:lnTo>
                    <a:pt x="4897" y="2182"/>
                  </a:lnTo>
                  <a:lnTo>
                    <a:pt x="4897" y="0"/>
                  </a:lnTo>
                  <a:lnTo>
                    <a:pt x="0" y="0"/>
                  </a:lnTo>
                  <a:close/>
                </a:path>
              </a:pathLst>
            </a:custGeom>
            <a:solidFill>
              <a:schemeClr val="accent2">
                <a:alpha val="0"/>
              </a:schemeClr>
            </a:solidFill>
            <a:ln w="9525">
              <a:noFill/>
              <a:round/>
              <a:headEnd/>
              <a:tailEnd/>
            </a:ln>
          </p:spPr>
          <p:txBody>
            <a:bodyPr/>
            <a:lstStyle/>
            <a:p>
              <a:endParaRPr lang="en-IN"/>
            </a:p>
          </p:txBody>
        </p:sp>
        <p:sp>
          <p:nvSpPr>
            <p:cNvPr id="17414" name="Freeform 6"/>
            <p:cNvSpPr>
              <a:spLocks/>
            </p:cNvSpPr>
            <p:nvPr/>
          </p:nvSpPr>
          <p:spPr bwMode="ltGray">
            <a:xfrm>
              <a:off x="528" y="1152"/>
              <a:ext cx="4607" cy="29"/>
            </a:xfrm>
            <a:custGeom>
              <a:avLst/>
              <a:gdLst>
                <a:gd name="T0" fmla="*/ 0 w 5387"/>
                <a:gd name="T1" fmla="*/ 0 h 149"/>
                <a:gd name="T2" fmla="*/ 0 w 5387"/>
                <a:gd name="T3" fmla="*/ 29 h 149"/>
                <a:gd name="T4" fmla="*/ 4607 w 5387"/>
                <a:gd name="T5" fmla="*/ 29 h 149"/>
                <a:gd name="T6" fmla="*/ 4607 w 5387"/>
                <a:gd name="T7" fmla="*/ 0 h 149"/>
                <a:gd name="T8" fmla="*/ 0 w 5387"/>
                <a:gd name="T9" fmla="*/ 0 h 149"/>
                <a:gd name="T10" fmla="*/ 0 w 5387"/>
                <a:gd name="T11" fmla="*/ 0 h 1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87" h="149">
                  <a:moveTo>
                    <a:pt x="0" y="0"/>
                  </a:moveTo>
                  <a:lnTo>
                    <a:pt x="0" y="149"/>
                  </a:lnTo>
                  <a:lnTo>
                    <a:pt x="5387" y="149"/>
                  </a:lnTo>
                  <a:lnTo>
                    <a:pt x="5387" y="0"/>
                  </a:lnTo>
                  <a:lnTo>
                    <a:pt x="0" y="0"/>
                  </a:lnTo>
                  <a:close/>
                </a:path>
              </a:pathLst>
            </a:custGeom>
            <a:gradFill rotWithShape="1">
              <a:gsLst>
                <a:gs pos="0">
                  <a:schemeClr val="bg2">
                    <a:alpha val="0"/>
                  </a:schemeClr>
                </a:gs>
                <a:gs pos="100000">
                  <a:srgbClr val="9E9FA6"/>
                </a:gs>
              </a:gsLst>
              <a:lin ang="0" scaled="1"/>
            </a:gradFill>
            <a:ln w="9525" cap="flat" cmpd="sng">
              <a:noFill/>
              <a:prstDash val="solid"/>
              <a:round/>
              <a:headEnd type="none" w="med" len="med"/>
              <a:tailEnd type="none" w="med" len="med"/>
            </a:ln>
            <a:effectLst/>
          </p:spPr>
          <p:txBody>
            <a:bodyPr/>
            <a:lstStyle/>
            <a:p>
              <a:endParaRPr lang="en-IN"/>
            </a:p>
          </p:txBody>
        </p:sp>
        <p:sp>
          <p:nvSpPr>
            <p:cNvPr id="17415" name="Freeform 7"/>
            <p:cNvSpPr>
              <a:spLocks/>
            </p:cNvSpPr>
            <p:nvPr/>
          </p:nvSpPr>
          <p:spPr bwMode="ltGray">
            <a:xfrm>
              <a:off x="528" y="1152"/>
              <a:ext cx="29" cy="1785"/>
            </a:xfrm>
            <a:custGeom>
              <a:avLst/>
              <a:gdLst>
                <a:gd name="T0" fmla="*/ 0 w 29"/>
                <a:gd name="T1" fmla="*/ 0 h 2161"/>
                <a:gd name="T2" fmla="*/ 0 w 29"/>
                <a:gd name="T3" fmla="*/ 1785 h 2161"/>
                <a:gd name="T4" fmla="*/ 29 w 29"/>
                <a:gd name="T5" fmla="*/ 1785 h 2161"/>
                <a:gd name="T6" fmla="*/ 27 w 29"/>
                <a:gd name="T7" fmla="*/ 22 h 2161"/>
                <a:gd name="T8" fmla="*/ 0 w 29"/>
                <a:gd name="T9" fmla="*/ 0 h 2161"/>
                <a:gd name="T10" fmla="*/ 0 w 29"/>
                <a:gd name="T11" fmla="*/ 0 h 21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2161">
                  <a:moveTo>
                    <a:pt x="0" y="0"/>
                  </a:moveTo>
                  <a:lnTo>
                    <a:pt x="0" y="2161"/>
                  </a:lnTo>
                  <a:lnTo>
                    <a:pt x="29" y="2161"/>
                  </a:lnTo>
                  <a:lnTo>
                    <a:pt x="27" y="27"/>
                  </a:lnTo>
                  <a:lnTo>
                    <a:pt x="0" y="0"/>
                  </a:lnTo>
                  <a:close/>
                </a:path>
              </a:pathLst>
            </a:custGeom>
            <a:gradFill rotWithShape="1">
              <a:gsLst>
                <a:gs pos="0">
                  <a:srgbClr val="C9C9D1"/>
                </a:gs>
                <a:gs pos="100000">
                  <a:schemeClr val="bg2"/>
                </a:gs>
              </a:gsLst>
              <a:lin ang="5400000" scaled="1"/>
            </a:gradFill>
            <a:ln w="9525" cap="flat" cmpd="sng">
              <a:noFill/>
              <a:prstDash val="solid"/>
              <a:round/>
              <a:headEnd type="none" w="med" len="med"/>
              <a:tailEnd type="none" w="med" len="med"/>
            </a:ln>
            <a:effectLst/>
          </p:spPr>
          <p:txBody>
            <a:bodyPr/>
            <a:lstStyle/>
            <a:p>
              <a:endParaRPr lang="en-IN"/>
            </a:p>
          </p:txBody>
        </p:sp>
        <p:sp>
          <p:nvSpPr>
            <p:cNvPr id="17416" name="Freeform 8"/>
            <p:cNvSpPr>
              <a:spLocks/>
            </p:cNvSpPr>
            <p:nvPr/>
          </p:nvSpPr>
          <p:spPr bwMode="ltGray">
            <a:xfrm>
              <a:off x="527" y="2904"/>
              <a:ext cx="29" cy="1416"/>
            </a:xfrm>
            <a:custGeom>
              <a:avLst/>
              <a:gdLst>
                <a:gd name="T0" fmla="*/ 0 w 29"/>
                <a:gd name="T1" fmla="*/ 1416 h 1416"/>
                <a:gd name="T2" fmla="*/ 29 w 29"/>
                <a:gd name="T3" fmla="*/ 1416 h 1416"/>
                <a:gd name="T4" fmla="*/ 28 w 29"/>
                <a:gd name="T5" fmla="*/ 24 h 1416"/>
                <a:gd name="T6" fmla="*/ 0 w 29"/>
                <a:gd name="T7" fmla="*/ 0 h 1416"/>
                <a:gd name="T8" fmla="*/ 0 w 29"/>
                <a:gd name="T9" fmla="*/ 1416 h 141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 h="1416">
                  <a:moveTo>
                    <a:pt x="0" y="1416"/>
                  </a:moveTo>
                  <a:lnTo>
                    <a:pt x="29" y="1416"/>
                  </a:lnTo>
                  <a:lnTo>
                    <a:pt x="28" y="24"/>
                  </a:lnTo>
                  <a:lnTo>
                    <a:pt x="0" y="0"/>
                  </a:lnTo>
                  <a:lnTo>
                    <a:pt x="0" y="1416"/>
                  </a:lnTo>
                  <a:close/>
                </a:path>
              </a:pathLst>
            </a:custGeom>
            <a:gradFill rotWithShape="1">
              <a:gsLst>
                <a:gs pos="0">
                  <a:srgbClr val="C9C9D1"/>
                </a:gs>
                <a:gs pos="100000">
                  <a:schemeClr val="bg2">
                    <a:alpha val="0"/>
                  </a:schemeClr>
                </a:gs>
              </a:gsLst>
              <a:lin ang="5400000" scaled="1"/>
            </a:gradFill>
            <a:ln w="9525" cap="flat" cmpd="sng">
              <a:noFill/>
              <a:prstDash val="solid"/>
              <a:round/>
              <a:headEnd type="none" w="med" len="med"/>
              <a:tailEnd type="none" w="med" len="med"/>
            </a:ln>
            <a:effectLst/>
          </p:spPr>
          <p:txBody>
            <a:bodyPr/>
            <a:lstStyle/>
            <a:p>
              <a:endParaRPr lang="en-IN"/>
            </a:p>
          </p:txBody>
        </p:sp>
        <p:sp>
          <p:nvSpPr>
            <p:cNvPr id="17417" name="Freeform 9"/>
            <p:cNvSpPr>
              <a:spLocks/>
            </p:cNvSpPr>
            <p:nvPr/>
          </p:nvSpPr>
          <p:spPr bwMode="ltGray">
            <a:xfrm>
              <a:off x="201" y="2904"/>
              <a:ext cx="2879" cy="29"/>
            </a:xfrm>
            <a:custGeom>
              <a:avLst/>
              <a:gdLst>
                <a:gd name="T0" fmla="*/ 0 w 5387"/>
                <a:gd name="T1" fmla="*/ 0 h 149"/>
                <a:gd name="T2" fmla="*/ 0 w 5387"/>
                <a:gd name="T3" fmla="*/ 29 h 149"/>
                <a:gd name="T4" fmla="*/ 2879 w 5387"/>
                <a:gd name="T5" fmla="*/ 29 h 149"/>
                <a:gd name="T6" fmla="*/ 2879 w 5387"/>
                <a:gd name="T7" fmla="*/ 0 h 149"/>
                <a:gd name="T8" fmla="*/ 0 w 5387"/>
                <a:gd name="T9" fmla="*/ 0 h 149"/>
                <a:gd name="T10" fmla="*/ 0 w 5387"/>
                <a:gd name="T11" fmla="*/ 0 h 14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387" h="149">
                  <a:moveTo>
                    <a:pt x="0" y="0"/>
                  </a:moveTo>
                  <a:lnTo>
                    <a:pt x="0" y="149"/>
                  </a:lnTo>
                  <a:lnTo>
                    <a:pt x="5387" y="149"/>
                  </a:lnTo>
                  <a:lnTo>
                    <a:pt x="5387" y="0"/>
                  </a:lnTo>
                  <a:lnTo>
                    <a:pt x="0" y="0"/>
                  </a:lnTo>
                  <a:close/>
                </a:path>
              </a:pathLst>
            </a:custGeom>
            <a:gradFill rotWithShape="1">
              <a:gsLst>
                <a:gs pos="0">
                  <a:schemeClr val="bg2">
                    <a:alpha val="0"/>
                  </a:schemeClr>
                </a:gs>
                <a:gs pos="100000">
                  <a:srgbClr val="9E9FA6"/>
                </a:gs>
              </a:gsLst>
              <a:lin ang="0" scaled="1"/>
            </a:gradFill>
            <a:ln w="9525" cap="flat" cmpd="sng">
              <a:noFill/>
              <a:prstDash val="solid"/>
              <a:round/>
              <a:headEnd type="none" w="med" len="med"/>
              <a:tailEnd type="none" w="med" len="med"/>
            </a:ln>
            <a:effectLst/>
          </p:spPr>
          <p:txBody>
            <a:bodyPr/>
            <a:lstStyle/>
            <a:p>
              <a:endParaRPr lang="en-IN"/>
            </a:p>
          </p:txBody>
        </p:sp>
        <p:sp>
          <p:nvSpPr>
            <p:cNvPr id="17418" name="Freeform 10"/>
            <p:cNvSpPr>
              <a:spLocks/>
            </p:cNvSpPr>
            <p:nvPr/>
          </p:nvSpPr>
          <p:spPr bwMode="ltGray">
            <a:xfrm>
              <a:off x="201" y="2904"/>
              <a:ext cx="30" cy="1416"/>
            </a:xfrm>
            <a:custGeom>
              <a:avLst/>
              <a:gdLst>
                <a:gd name="T0" fmla="*/ 0 w 30"/>
                <a:gd name="T1" fmla="*/ 0 h 1416"/>
                <a:gd name="T2" fmla="*/ 0 w 30"/>
                <a:gd name="T3" fmla="*/ 1416 h 1416"/>
                <a:gd name="T4" fmla="*/ 29 w 30"/>
                <a:gd name="T5" fmla="*/ 1416 h 1416"/>
                <a:gd name="T6" fmla="*/ 30 w 30"/>
                <a:gd name="T7" fmla="*/ 27 h 1416"/>
                <a:gd name="T8" fmla="*/ 0 w 30"/>
                <a:gd name="T9" fmla="*/ 0 h 1416"/>
                <a:gd name="T10" fmla="*/ 0 w 30"/>
                <a:gd name="T11" fmla="*/ 0 h 14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1416">
                  <a:moveTo>
                    <a:pt x="0" y="0"/>
                  </a:moveTo>
                  <a:lnTo>
                    <a:pt x="0" y="1416"/>
                  </a:lnTo>
                  <a:lnTo>
                    <a:pt x="29" y="1416"/>
                  </a:lnTo>
                  <a:lnTo>
                    <a:pt x="30" y="27"/>
                  </a:lnTo>
                  <a:lnTo>
                    <a:pt x="0" y="0"/>
                  </a:lnTo>
                  <a:close/>
                </a:path>
              </a:pathLst>
            </a:custGeom>
            <a:gradFill rotWithShape="1">
              <a:gsLst>
                <a:gs pos="0">
                  <a:srgbClr val="C9C9D1"/>
                </a:gs>
                <a:gs pos="100000">
                  <a:schemeClr val="bg2">
                    <a:alpha val="10001"/>
                  </a:schemeClr>
                </a:gs>
              </a:gsLst>
              <a:lin ang="5400000" scaled="1"/>
            </a:gradFill>
            <a:ln w="9525" cap="flat" cmpd="sng">
              <a:noFill/>
              <a:prstDash val="solid"/>
              <a:round/>
              <a:headEnd type="none" w="med" len="med"/>
              <a:tailEnd type="none" w="med" len="med"/>
            </a:ln>
            <a:effectLst/>
          </p:spPr>
          <p:txBody>
            <a:bodyPr/>
            <a:lstStyle/>
            <a:p>
              <a:endParaRPr lang="en-IN"/>
            </a:p>
          </p:txBody>
        </p:sp>
      </p:grpSp>
      <p:sp>
        <p:nvSpPr>
          <p:cNvPr id="17419" name="Rectangle 11"/>
          <p:cNvSpPr>
            <a:spLocks noGrp="1" noChangeArrowheads="1"/>
          </p:cNvSpPr>
          <p:nvPr>
            <p:ph type="dt" sz="half" idx="2"/>
          </p:nvPr>
        </p:nvSpPr>
        <p:spPr bwMode="auto">
          <a:xfrm>
            <a:off x="838200" y="6245225"/>
            <a:ext cx="1901825"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400" smtClean="0">
                <a:effectLst>
                  <a:outerShdw blurRad="38100" dist="38100" dir="2700000" algn="tl">
                    <a:srgbClr val="FFFFFF"/>
                  </a:outerShdw>
                </a:effectLst>
                <a:latin typeface="Arial" charset="0"/>
                <a:ea typeface="ＭＳ Ｐゴシック" charset="0"/>
              </a:defRPr>
            </a:lvl1pPr>
          </a:lstStyle>
          <a:p>
            <a:pPr>
              <a:defRPr/>
            </a:pPr>
            <a:endParaRPr lang="th-TH"/>
          </a:p>
        </p:txBody>
      </p:sp>
      <p:sp>
        <p:nvSpPr>
          <p:cNvPr id="17420" name="Rectangle 12"/>
          <p:cNvSpPr>
            <a:spLocks noGrp="1" noChangeArrowheads="1"/>
          </p:cNvSpPr>
          <p:nvPr>
            <p:ph type="ftr" sz="quarter" idx="3"/>
          </p:nvPr>
        </p:nvSpPr>
        <p:spPr bwMode="auto">
          <a:xfrm>
            <a:off x="3429000" y="6245225"/>
            <a:ext cx="28956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ctr">
              <a:defRPr sz="1400" smtClean="0">
                <a:effectLst>
                  <a:outerShdw blurRad="38100" dist="38100" dir="2700000" algn="tl">
                    <a:srgbClr val="FFFFFF"/>
                  </a:outerShdw>
                </a:effectLst>
                <a:latin typeface="Arial" charset="0"/>
                <a:ea typeface="ＭＳ Ｐゴシック" charset="0"/>
              </a:defRPr>
            </a:lvl1pPr>
          </a:lstStyle>
          <a:p>
            <a:pPr>
              <a:defRPr/>
            </a:pPr>
            <a:endParaRPr lang="th-TH"/>
          </a:p>
        </p:txBody>
      </p:sp>
      <p:sp>
        <p:nvSpPr>
          <p:cNvPr id="17421" name="Rectangle 13"/>
          <p:cNvSpPr>
            <a:spLocks noGrp="1" noChangeArrowheads="1"/>
          </p:cNvSpPr>
          <p:nvPr>
            <p:ph type="sldNum" sz="quarter" idx="4"/>
          </p:nvPr>
        </p:nvSpPr>
        <p:spPr bwMode="auto">
          <a:xfrm>
            <a:off x="6937375" y="6245225"/>
            <a:ext cx="1901825"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400">
                <a:effectLst>
                  <a:outerShdw blurRad="38100" dist="38100" dir="2700000" algn="tl">
                    <a:srgbClr val="FFFFFF"/>
                  </a:outerShdw>
                </a:effectLst>
              </a:defRPr>
            </a:lvl1pPr>
          </a:lstStyle>
          <a:p>
            <a:fld id="{E65736EC-A44C-4B63-8441-80F1BF3A3C0D}" type="slidenum">
              <a:rPr lang="en-US"/>
              <a:pPr/>
              <a:t>‹#›</a:t>
            </a:fld>
            <a:endParaRPr lang="th-TH"/>
          </a:p>
        </p:txBody>
      </p:sp>
      <p:sp>
        <p:nvSpPr>
          <p:cNvPr id="17422" name="Rectangle 14"/>
          <p:cNvSpPr>
            <a:spLocks noGrp="1" noRot="1" noChangeArrowheads="1"/>
          </p:cNvSpPr>
          <p:nvPr>
            <p:ph type="title"/>
          </p:nvPr>
        </p:nvSpPr>
        <p:spPr bwMode="auto">
          <a:xfrm>
            <a:off x="457200" y="244475"/>
            <a:ext cx="8385175" cy="14319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th-TH"/>
              <a:t>Click to edit Master title style</a:t>
            </a:r>
          </a:p>
        </p:txBody>
      </p:sp>
      <p:sp>
        <p:nvSpPr>
          <p:cNvPr id="17423" name="Rectangle 15"/>
          <p:cNvSpPr>
            <a:spLocks noGrp="1" noRot="1" noChangeArrowheads="1"/>
          </p:cNvSpPr>
          <p:nvPr>
            <p:ph type="body" idx="1"/>
          </p:nvPr>
        </p:nvSpPr>
        <p:spPr bwMode="auto">
          <a:xfrm>
            <a:off x="838200" y="1905000"/>
            <a:ext cx="8007350" cy="4191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th-TH"/>
              <a:t>Click to edit Master text styles</a:t>
            </a:r>
          </a:p>
          <a:p>
            <a:pPr lvl="1"/>
            <a:r>
              <a:rPr lang="th-TH"/>
              <a:t>Second level</a:t>
            </a:r>
          </a:p>
          <a:p>
            <a:pPr lvl="2"/>
            <a:r>
              <a:rPr lang="th-TH"/>
              <a:t>Third level</a:t>
            </a:r>
          </a:p>
          <a:p>
            <a:pPr lvl="3"/>
            <a:r>
              <a:rPr lang="th-TH"/>
              <a:t>Fourth level</a:t>
            </a:r>
          </a:p>
          <a:p>
            <a:pPr lvl="4"/>
            <a:r>
              <a:rPr lang="th-TH"/>
              <a:t>Fifth level</a:t>
            </a:r>
          </a:p>
        </p:txBody>
      </p:sp>
    </p:spTree>
  </p:cSld>
  <p:clrMap bg1="lt1" tx1="dk1" bg2="lt2" tx2="dk2" accent1="accent1" accent2="accent2" accent3="accent3" accent4="accent4" accent5="accent5" accent6="accent6" hlink="hlink" folHlink="folHlink"/>
  <p:sldLayoutIdLst>
    <p:sldLayoutId id="2147483688"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422"/>
                                        </p:tgtEl>
                                        <p:attrNameLst>
                                          <p:attrName>style.visibility</p:attrName>
                                        </p:attrNameLst>
                                      </p:cBhvr>
                                      <p:to>
                                        <p:strVal val="visible"/>
                                      </p:to>
                                    </p:set>
                                    <p:animEffect transition="in" filter="wipe(left)">
                                      <p:cBhvr>
                                        <p:cTn id="7" dur="500"/>
                                        <p:tgtEl>
                                          <p:spTgt spid="17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2" grpId="0"/>
    </p:bldLst>
  </p:timing>
  <p:txStyles>
    <p:titleStyle>
      <a:lvl1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Angsana New" pitchFamily="18" charset="-34"/>
          <a:ea typeface="+mj-ea"/>
          <a:cs typeface="+mj-cs"/>
        </a:defRPr>
      </a:lvl1pPr>
      <a:lvl2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Angsana New" pitchFamily="18" charset="-34"/>
          <a:ea typeface="ＭＳ Ｐゴシック" charset="0"/>
          <a:cs typeface="Angsana New" charset="0"/>
        </a:defRPr>
      </a:lvl2pPr>
      <a:lvl3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Angsana New" pitchFamily="18" charset="-34"/>
          <a:ea typeface="ＭＳ Ｐゴシック" charset="0"/>
          <a:cs typeface="Angsana New" charset="0"/>
        </a:defRPr>
      </a:lvl3pPr>
      <a:lvl4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Angsana New" pitchFamily="18" charset="-34"/>
          <a:ea typeface="ＭＳ Ｐゴシック" charset="0"/>
          <a:cs typeface="Angsana New" charset="0"/>
        </a:defRPr>
      </a:lvl4pPr>
      <a:lvl5pPr algn="l" rtl="0" eaLnBrk="0" fontAlgn="base" hangingPunct="0">
        <a:spcBef>
          <a:spcPct val="0"/>
        </a:spcBef>
        <a:spcAft>
          <a:spcPct val="0"/>
        </a:spcAft>
        <a:defRPr sz="4400" b="1">
          <a:solidFill>
            <a:schemeClr val="tx2"/>
          </a:solidFill>
          <a:effectLst>
            <a:outerShdw blurRad="38100" dist="38100" dir="2700000" algn="tl">
              <a:srgbClr val="FFFFFF"/>
            </a:outerShdw>
          </a:effectLst>
          <a:latin typeface="Angsana New" pitchFamily="18" charset="-34"/>
          <a:ea typeface="ＭＳ Ｐゴシック" charset="0"/>
          <a:cs typeface="Angsana New" charset="0"/>
        </a:defRPr>
      </a:lvl5pPr>
      <a:lvl6pPr marL="457200" algn="l" rtl="0" fontAlgn="base">
        <a:spcBef>
          <a:spcPct val="0"/>
        </a:spcBef>
        <a:spcAft>
          <a:spcPct val="0"/>
        </a:spcAft>
        <a:defRPr sz="4400" b="1">
          <a:solidFill>
            <a:schemeClr val="tx2"/>
          </a:solidFill>
          <a:effectLst>
            <a:outerShdw blurRad="38100" dist="38100" dir="2700000" algn="tl">
              <a:srgbClr val="FFFFFF"/>
            </a:outerShdw>
          </a:effectLst>
          <a:latin typeface="Arial Black" charset="0"/>
          <a:ea typeface="ＭＳ Ｐゴシック" charset="0"/>
          <a:cs typeface="Angsana New" charset="0"/>
        </a:defRPr>
      </a:lvl6pPr>
      <a:lvl7pPr marL="914400" algn="l" rtl="0" fontAlgn="base">
        <a:spcBef>
          <a:spcPct val="0"/>
        </a:spcBef>
        <a:spcAft>
          <a:spcPct val="0"/>
        </a:spcAft>
        <a:defRPr sz="4400" b="1">
          <a:solidFill>
            <a:schemeClr val="tx2"/>
          </a:solidFill>
          <a:effectLst>
            <a:outerShdw blurRad="38100" dist="38100" dir="2700000" algn="tl">
              <a:srgbClr val="FFFFFF"/>
            </a:outerShdw>
          </a:effectLst>
          <a:latin typeface="Arial Black" charset="0"/>
          <a:ea typeface="ＭＳ Ｐゴシック" charset="0"/>
          <a:cs typeface="Angsana New" charset="0"/>
        </a:defRPr>
      </a:lvl7pPr>
      <a:lvl8pPr marL="1371600" algn="l" rtl="0" fontAlgn="base">
        <a:spcBef>
          <a:spcPct val="0"/>
        </a:spcBef>
        <a:spcAft>
          <a:spcPct val="0"/>
        </a:spcAft>
        <a:defRPr sz="4400" b="1">
          <a:solidFill>
            <a:schemeClr val="tx2"/>
          </a:solidFill>
          <a:effectLst>
            <a:outerShdw blurRad="38100" dist="38100" dir="2700000" algn="tl">
              <a:srgbClr val="FFFFFF"/>
            </a:outerShdw>
          </a:effectLst>
          <a:latin typeface="Arial Black" charset="0"/>
          <a:ea typeface="ＭＳ Ｐゴシック" charset="0"/>
          <a:cs typeface="Angsana New" charset="0"/>
        </a:defRPr>
      </a:lvl8pPr>
      <a:lvl9pPr marL="1828800" algn="l" rtl="0" fontAlgn="base">
        <a:spcBef>
          <a:spcPct val="0"/>
        </a:spcBef>
        <a:spcAft>
          <a:spcPct val="0"/>
        </a:spcAft>
        <a:defRPr sz="4400" b="1">
          <a:solidFill>
            <a:schemeClr val="tx2"/>
          </a:solidFill>
          <a:effectLst>
            <a:outerShdw blurRad="38100" dist="38100" dir="2700000" algn="tl">
              <a:srgbClr val="FFFFFF"/>
            </a:outerShdw>
          </a:effectLst>
          <a:latin typeface="Arial Black" charset="0"/>
          <a:ea typeface="ＭＳ Ｐゴシック" charset="0"/>
          <a:cs typeface="Angsana New" charset="0"/>
        </a:defRPr>
      </a:lvl9pPr>
    </p:titleStyle>
    <p:bodyStyle>
      <a:lvl1pPr marL="342900" indent="-342900" algn="l" rtl="0" eaLnBrk="0" fontAlgn="base" hangingPunct="0">
        <a:spcBef>
          <a:spcPct val="20000"/>
        </a:spcBef>
        <a:spcAft>
          <a:spcPct val="0"/>
        </a:spcAft>
        <a:buClr>
          <a:schemeClr val="hlink"/>
        </a:buClr>
        <a:buFont typeface="Wingdings" pitchFamily="2" charset="2"/>
        <a:buChar char="§"/>
        <a:defRPr sz="3200">
          <a:solidFill>
            <a:schemeClr val="tx1"/>
          </a:solidFill>
          <a:effectLst>
            <a:outerShdw blurRad="38100" dist="38100" dir="2700000" algn="tl">
              <a:srgbClr val="FFFFFF"/>
            </a:outerShdw>
          </a:effectLst>
          <a:latin typeface="Angsana New" pitchFamily="18" charset="-34"/>
          <a:ea typeface="+mn-ea"/>
          <a:cs typeface="+mn-cs"/>
        </a:defRPr>
      </a:lvl1pPr>
      <a:lvl2pPr marL="742950" indent="-285750" algn="l" rtl="0" eaLnBrk="0" fontAlgn="base" hangingPunct="0">
        <a:spcBef>
          <a:spcPct val="20000"/>
        </a:spcBef>
        <a:spcAft>
          <a:spcPct val="0"/>
        </a:spcAft>
        <a:buClr>
          <a:schemeClr val="accent2"/>
        </a:buClr>
        <a:buFont typeface="Wingdings" pitchFamily="2" charset="2"/>
        <a:buChar char="§"/>
        <a:defRPr sz="2800">
          <a:solidFill>
            <a:schemeClr val="tx1"/>
          </a:solidFill>
          <a:effectLst>
            <a:outerShdw blurRad="38100" dist="38100" dir="2700000" algn="tl">
              <a:srgbClr val="FFFFFF"/>
            </a:outerShdw>
          </a:effectLst>
          <a:latin typeface="Angsana New" pitchFamily="18" charset="-34"/>
          <a:ea typeface="Angsana New" charset="0"/>
          <a:cs typeface="+mn-cs"/>
        </a:defRPr>
      </a:lvl2pPr>
      <a:lvl3pPr marL="1143000" indent="-228600" algn="l" rtl="0" eaLnBrk="0" fontAlgn="base" hangingPunct="0">
        <a:spcBef>
          <a:spcPct val="20000"/>
        </a:spcBef>
        <a:spcAft>
          <a:spcPct val="0"/>
        </a:spcAft>
        <a:buClr>
          <a:schemeClr val="hlink"/>
        </a:buClr>
        <a:buFont typeface="Wingdings" pitchFamily="2" charset="2"/>
        <a:buChar char="§"/>
        <a:defRPr sz="2400">
          <a:solidFill>
            <a:schemeClr val="tx1"/>
          </a:solidFill>
          <a:effectLst>
            <a:outerShdw blurRad="38100" dist="38100" dir="2700000" algn="tl">
              <a:srgbClr val="FFFFFF"/>
            </a:outerShdw>
          </a:effectLst>
          <a:latin typeface="Angsana New" pitchFamily="18" charset="-34"/>
          <a:ea typeface="Angsana New" charset="0"/>
          <a:cs typeface="+mn-cs"/>
        </a:defRPr>
      </a:lvl3pPr>
      <a:lvl4pPr marL="1600200" indent="-228600" algn="l" rtl="0" eaLnBrk="0" fontAlgn="base" hangingPunct="0">
        <a:spcBef>
          <a:spcPct val="20000"/>
        </a:spcBef>
        <a:spcAft>
          <a:spcPct val="0"/>
        </a:spcAft>
        <a:buClr>
          <a:schemeClr val="accent2"/>
        </a:buClr>
        <a:buFont typeface="Wingdings" pitchFamily="2" charset="2"/>
        <a:buChar char="§"/>
        <a:defRPr sz="2000">
          <a:solidFill>
            <a:schemeClr val="tx1"/>
          </a:solidFill>
          <a:effectLst>
            <a:outerShdw blurRad="38100" dist="38100" dir="2700000" algn="tl">
              <a:srgbClr val="FFFFFF"/>
            </a:outerShdw>
          </a:effectLst>
          <a:latin typeface="Angsana New" pitchFamily="18" charset="-34"/>
          <a:ea typeface="Angsana New" charset="0"/>
          <a:cs typeface="+mn-cs"/>
        </a:defRPr>
      </a:lvl4pPr>
      <a:lvl5pPr marL="2057400" indent="-228600" algn="l" rtl="0" eaLnBrk="0" fontAlgn="base" hangingPunct="0">
        <a:spcBef>
          <a:spcPct val="20000"/>
        </a:spcBef>
        <a:spcAft>
          <a:spcPct val="0"/>
        </a:spcAft>
        <a:buClr>
          <a:schemeClr val="hlink"/>
        </a:buClr>
        <a:buFont typeface="Wingdings" pitchFamily="2" charset="2"/>
        <a:buChar char="§"/>
        <a:defRPr sz="2000">
          <a:solidFill>
            <a:schemeClr val="tx1"/>
          </a:solidFill>
          <a:effectLst>
            <a:outerShdw blurRad="38100" dist="38100" dir="2700000" algn="tl">
              <a:srgbClr val="FFFFFF"/>
            </a:outerShdw>
          </a:effectLst>
          <a:latin typeface="Angsana New" pitchFamily="18" charset="-34"/>
          <a:ea typeface="Angsana New" charset="0"/>
          <a:cs typeface="+mn-cs"/>
        </a:defRPr>
      </a:lvl5pPr>
      <a:lvl6pPr marL="2514600" indent="-228600" algn="l" rtl="0" fontAlgn="base">
        <a:spcBef>
          <a:spcPct val="20000"/>
        </a:spcBef>
        <a:spcAft>
          <a:spcPct val="0"/>
        </a:spcAft>
        <a:buClr>
          <a:schemeClr val="hlink"/>
        </a:buClr>
        <a:buFont typeface="Wingdings" charset="0"/>
        <a:buChar char="§"/>
        <a:defRPr sz="2000">
          <a:solidFill>
            <a:schemeClr val="tx1"/>
          </a:solidFill>
          <a:effectLst>
            <a:outerShdw blurRad="38100" dist="38100" dir="2700000" algn="tl">
              <a:srgbClr val="FFFFFF"/>
            </a:outerShdw>
          </a:effectLst>
          <a:latin typeface="+mn-lt"/>
          <a:ea typeface="Angsana New" charset="0"/>
          <a:cs typeface="+mn-cs"/>
        </a:defRPr>
      </a:lvl6pPr>
      <a:lvl7pPr marL="2971800" indent="-228600" algn="l" rtl="0" fontAlgn="base">
        <a:spcBef>
          <a:spcPct val="20000"/>
        </a:spcBef>
        <a:spcAft>
          <a:spcPct val="0"/>
        </a:spcAft>
        <a:buClr>
          <a:schemeClr val="hlink"/>
        </a:buClr>
        <a:buFont typeface="Wingdings" charset="0"/>
        <a:buChar char="§"/>
        <a:defRPr sz="2000">
          <a:solidFill>
            <a:schemeClr val="tx1"/>
          </a:solidFill>
          <a:effectLst>
            <a:outerShdw blurRad="38100" dist="38100" dir="2700000" algn="tl">
              <a:srgbClr val="FFFFFF"/>
            </a:outerShdw>
          </a:effectLst>
          <a:latin typeface="+mn-lt"/>
          <a:ea typeface="Angsana New" charset="0"/>
          <a:cs typeface="+mn-cs"/>
        </a:defRPr>
      </a:lvl7pPr>
      <a:lvl8pPr marL="3429000" indent="-228600" algn="l" rtl="0" fontAlgn="base">
        <a:spcBef>
          <a:spcPct val="20000"/>
        </a:spcBef>
        <a:spcAft>
          <a:spcPct val="0"/>
        </a:spcAft>
        <a:buClr>
          <a:schemeClr val="hlink"/>
        </a:buClr>
        <a:buFont typeface="Wingdings" charset="0"/>
        <a:buChar char="§"/>
        <a:defRPr sz="2000">
          <a:solidFill>
            <a:schemeClr val="tx1"/>
          </a:solidFill>
          <a:effectLst>
            <a:outerShdw blurRad="38100" dist="38100" dir="2700000" algn="tl">
              <a:srgbClr val="FFFFFF"/>
            </a:outerShdw>
          </a:effectLst>
          <a:latin typeface="+mn-lt"/>
          <a:ea typeface="Angsana New" charset="0"/>
          <a:cs typeface="+mn-cs"/>
        </a:defRPr>
      </a:lvl8pPr>
      <a:lvl9pPr marL="3886200" indent="-228600" algn="l" rtl="0" fontAlgn="base">
        <a:spcBef>
          <a:spcPct val="20000"/>
        </a:spcBef>
        <a:spcAft>
          <a:spcPct val="0"/>
        </a:spcAft>
        <a:buClr>
          <a:schemeClr val="hlink"/>
        </a:buClr>
        <a:buFont typeface="Wingdings" charset="0"/>
        <a:buChar char="§"/>
        <a:defRPr sz="2000">
          <a:solidFill>
            <a:schemeClr val="tx1"/>
          </a:solidFill>
          <a:effectLst>
            <a:outerShdw blurRad="38100" dist="38100" dir="2700000" algn="tl">
              <a:srgbClr val="FFFFFF"/>
            </a:outerShdw>
          </a:effectLst>
          <a:latin typeface="+mn-lt"/>
          <a:ea typeface="Angsana New" charset="0"/>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mtClean="0">
                <a:latin typeface="+mj-lt"/>
              </a:rPr>
              <a:t>Digital-to-Analog</a:t>
            </a:r>
            <a:br>
              <a:rPr lang="en-US" smtClean="0">
                <a:latin typeface="+mj-lt"/>
              </a:rPr>
            </a:br>
            <a:r>
              <a:rPr lang="en-US" smtClean="0">
                <a:latin typeface="+mj-lt"/>
              </a:rPr>
              <a:t>Analog-to-Digital</a:t>
            </a:r>
            <a:endParaRPr lang="th-TH" smtClean="0">
              <a:latin typeface="+mj-lt"/>
            </a:endParaRPr>
          </a:p>
        </p:txBody>
      </p:sp>
      <p:sp>
        <p:nvSpPr>
          <p:cNvPr id="2051" name="Rectangle 3"/>
          <p:cNvSpPr>
            <a:spLocks noGrp="1" noChangeArrowheads="1"/>
          </p:cNvSpPr>
          <p:nvPr>
            <p:ph type="subTitle" idx="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algn="r" eaLnBrk="1" hangingPunct="1">
              <a:defRPr/>
            </a:pPr>
            <a:endParaRPr lang="en-US" dirty="0" smtClean="0">
              <a:latin typeface="+mn-lt"/>
            </a:endParaRPr>
          </a:p>
          <a:p>
            <a:pPr algn="r" eaLnBrk="1" hangingPunct="1">
              <a:defRPr/>
            </a:pPr>
            <a:r>
              <a:rPr lang="en-US" dirty="0" smtClean="0">
                <a:latin typeface="+mn-lt"/>
              </a:rPr>
              <a:t>Microprocessor Interface </a:t>
            </a:r>
            <a:endParaRPr lang="th-TH" dirty="0" smtClean="0">
              <a:latin typeface="+mn-l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defRPr/>
            </a:pPr>
            <a:r>
              <a:rPr lang="en-US" smtClean="0">
                <a:latin typeface="+mj-lt"/>
              </a:rPr>
              <a:t>Weighted Sum DAC</a:t>
            </a:r>
            <a:endParaRPr lang="th-TH" smtClean="0">
              <a:latin typeface="+mj-lt"/>
            </a:endParaRPr>
          </a:p>
        </p:txBody>
      </p:sp>
      <p:sp>
        <p:nvSpPr>
          <p:cNvPr id="23555" name="Rectangle 3"/>
          <p:cNvSpPr>
            <a:spLocks noGrp="1" noRot="1" noChangeArrowheads="1"/>
          </p:cNvSpPr>
          <p:nvPr>
            <p:ph type="body" idx="1"/>
          </p:nvPr>
        </p:nvSpPr>
        <p:spPr/>
        <p:txBody>
          <a:bodyPr/>
          <a:lstStyle/>
          <a:p>
            <a:pPr eaLnBrk="1" hangingPunct="1">
              <a:buFont typeface="Wingdings" charset="0"/>
              <a:buChar char="§"/>
              <a:defRPr/>
            </a:pPr>
            <a:r>
              <a:rPr lang="en-US" dirty="0" smtClean="0">
                <a:latin typeface="+mn-lt"/>
              </a:rPr>
              <a:t>One way to achieve D/A conversion is to use a summing amplifier. </a:t>
            </a:r>
          </a:p>
          <a:p>
            <a:pPr eaLnBrk="1" hangingPunct="1">
              <a:buFont typeface="Wingdings" charset="0"/>
              <a:buChar char="§"/>
              <a:defRPr/>
            </a:pPr>
            <a:r>
              <a:rPr lang="en-US" dirty="0" smtClean="0">
                <a:latin typeface="+mn-lt"/>
              </a:rPr>
              <a:t>This approach is not satisfactory for a large number of bits because it requires too much precision in the summing resistors.</a:t>
            </a:r>
          </a:p>
          <a:p>
            <a:pPr eaLnBrk="1" hangingPunct="1">
              <a:buFont typeface="Wingdings" charset="0"/>
              <a:buChar char="§"/>
              <a:defRPr/>
            </a:pPr>
            <a:r>
              <a:rPr lang="en-US" dirty="0" smtClean="0">
                <a:latin typeface="+mn-lt"/>
              </a:rPr>
              <a:t>This problem is overcome in the R-2R network DAC. </a:t>
            </a:r>
            <a:endParaRPr lang="th-TH" dirty="0" smtClean="0">
              <a:latin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smtClean="0">
                <a:latin typeface="Arial Black" pitchFamily="34" charset="0"/>
              </a:rPr>
              <a:t>Current Soruce Weighted Sum DAC</a:t>
            </a:r>
          </a:p>
        </p:txBody>
      </p:sp>
      <p:pic>
        <p:nvPicPr>
          <p:cNvPr id="24578" name="Picture 3"/>
          <p:cNvPicPr>
            <a:picLocks noChangeAspect="1"/>
          </p:cNvPicPr>
          <p:nvPr/>
        </p:nvPicPr>
        <p:blipFill>
          <a:blip r:embed="rId2"/>
          <a:srcRect/>
          <a:stretch>
            <a:fillRect/>
          </a:stretch>
        </p:blipFill>
        <p:spPr bwMode="auto">
          <a:xfrm>
            <a:off x="1143000" y="1922463"/>
            <a:ext cx="6858000" cy="3378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pPr eaLnBrk="1" hangingPunct="1">
              <a:defRPr/>
            </a:pPr>
            <a:r>
              <a:rPr lang="en-US" smtClean="0">
                <a:latin typeface="+mj-lt"/>
              </a:rPr>
              <a:t>Weighted Sum DAC</a:t>
            </a:r>
            <a:endParaRPr lang="th-TH" smtClean="0">
              <a:latin typeface="+mj-lt"/>
            </a:endParaRPr>
          </a:p>
        </p:txBody>
      </p:sp>
      <p:pic>
        <p:nvPicPr>
          <p:cNvPr id="26630" name="Picture 6" descr="dac"/>
          <p:cNvPicPr>
            <a:picLocks noChangeAspect="1" noChangeArrowheads="1"/>
          </p:cNvPicPr>
          <p:nvPr>
            <p:ph type="body" idx="1"/>
          </p:nvPr>
        </p:nvPicPr>
        <p:blipFill>
          <a:blip r:embed="rId2"/>
          <a:srcRect/>
          <a:stretch>
            <a:fillRect/>
          </a:stretch>
        </p:blipFill>
        <p:spPr>
          <a:xfrm>
            <a:off x="971550" y="1989138"/>
            <a:ext cx="8137525" cy="4260850"/>
          </a:xfr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smtClean="0">
                <a:latin typeface="Arial Black" pitchFamily="34" charset="0"/>
              </a:rPr>
              <a:t>R-2R Ladder DAC</a:t>
            </a:r>
          </a:p>
        </p:txBody>
      </p:sp>
      <p:pic>
        <p:nvPicPr>
          <p:cNvPr id="25602" name="Picture 3"/>
          <p:cNvPicPr>
            <a:picLocks noChangeAspect="1"/>
          </p:cNvPicPr>
          <p:nvPr/>
        </p:nvPicPr>
        <p:blipFill>
          <a:blip r:embed="rId2"/>
          <a:srcRect/>
          <a:stretch>
            <a:fillRect/>
          </a:stretch>
        </p:blipFill>
        <p:spPr bwMode="auto">
          <a:xfrm>
            <a:off x="250825" y="1628775"/>
            <a:ext cx="4176713" cy="2590800"/>
          </a:xfrm>
          <a:prstGeom prst="rect">
            <a:avLst/>
          </a:prstGeom>
          <a:noFill/>
          <a:ln w="9525">
            <a:noFill/>
            <a:miter lim="800000"/>
            <a:headEnd/>
            <a:tailEnd/>
          </a:ln>
        </p:spPr>
      </p:pic>
      <p:sp>
        <p:nvSpPr>
          <p:cNvPr id="25603" name="Rectangle 4"/>
          <p:cNvSpPr>
            <a:spLocks noChangeArrowheads="1"/>
          </p:cNvSpPr>
          <p:nvPr/>
        </p:nvSpPr>
        <p:spPr bwMode="auto">
          <a:xfrm>
            <a:off x="323850" y="4365625"/>
            <a:ext cx="7632700" cy="368300"/>
          </a:xfrm>
          <a:prstGeom prst="rect">
            <a:avLst/>
          </a:prstGeom>
          <a:noFill/>
          <a:ln w="9525">
            <a:noFill/>
            <a:miter lim="800000"/>
            <a:headEnd/>
            <a:tailEnd/>
          </a:ln>
        </p:spPr>
        <p:txBody>
          <a:bodyPr>
            <a:spAutoFit/>
          </a:bodyPr>
          <a:lstStyle/>
          <a:p>
            <a:r>
              <a:rPr lang="en-US"/>
              <a:t> 	Voltage Mode				Current Mode	   </a:t>
            </a:r>
          </a:p>
        </p:txBody>
      </p:sp>
      <p:pic>
        <p:nvPicPr>
          <p:cNvPr id="25604" name="Picture 5"/>
          <p:cNvPicPr>
            <a:picLocks noChangeAspect="1"/>
          </p:cNvPicPr>
          <p:nvPr/>
        </p:nvPicPr>
        <p:blipFill>
          <a:blip r:embed="rId3"/>
          <a:srcRect/>
          <a:stretch>
            <a:fillRect/>
          </a:stretch>
        </p:blipFill>
        <p:spPr bwMode="auto">
          <a:xfrm>
            <a:off x="4500563" y="1628775"/>
            <a:ext cx="4411662" cy="25923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p:cNvSpPr>
            <a:spLocks noGrp="1" noRot="1" noChangeArrowheads="1"/>
          </p:cNvSpPr>
          <p:nvPr>
            <p:ph type="title"/>
          </p:nvPr>
        </p:nvSpPr>
        <p:spPr/>
        <p:txBody>
          <a:bodyPr/>
          <a:lstStyle/>
          <a:p>
            <a:pPr eaLnBrk="1" hangingPunct="1">
              <a:defRPr/>
            </a:pPr>
            <a:r>
              <a:rPr lang="en-US" smtClean="0">
                <a:latin typeface="+mj-lt"/>
              </a:rPr>
              <a:t>R-2R Ladder DAC</a:t>
            </a:r>
            <a:endParaRPr lang="th-TH" smtClean="0">
              <a:latin typeface="+mj-lt"/>
            </a:endParaRPr>
          </a:p>
        </p:txBody>
      </p:sp>
      <p:pic>
        <p:nvPicPr>
          <p:cNvPr id="32779" name="Picture 11" descr="dac5"/>
          <p:cNvPicPr>
            <a:picLocks noChangeAspect="1" noChangeArrowheads="1"/>
          </p:cNvPicPr>
          <p:nvPr>
            <p:ph sz="half" idx="2"/>
          </p:nvPr>
        </p:nvPicPr>
        <p:blipFill>
          <a:blip r:embed="rId2"/>
          <a:srcRect/>
          <a:stretch>
            <a:fillRect/>
          </a:stretch>
        </p:blipFill>
        <p:spPr>
          <a:xfrm>
            <a:off x="1258888" y="1943100"/>
            <a:ext cx="4392612" cy="4799013"/>
          </a:xfrm>
          <a:noFill/>
        </p:spPr>
      </p:pic>
      <p:pic>
        <p:nvPicPr>
          <p:cNvPr id="32780" name="Picture 12" descr="dac4"/>
          <p:cNvPicPr>
            <a:picLocks noChangeAspect="1" noChangeArrowheads="1"/>
          </p:cNvPicPr>
          <p:nvPr>
            <p:ph sz="half" idx="1"/>
          </p:nvPr>
        </p:nvPicPr>
        <p:blipFill>
          <a:blip r:embed="rId3"/>
          <a:srcRect/>
          <a:stretch>
            <a:fillRect/>
          </a:stretch>
        </p:blipFill>
        <p:spPr>
          <a:xfrm>
            <a:off x="5076825" y="3860800"/>
            <a:ext cx="3671888" cy="688975"/>
          </a:xfr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4"/>
          <p:cNvSpPr>
            <a:spLocks noGrp="1" noRot="1" noChangeArrowheads="1"/>
          </p:cNvSpPr>
          <p:nvPr>
            <p:ph type="title"/>
          </p:nvPr>
        </p:nvSpPr>
        <p:spPr/>
        <p:txBody>
          <a:bodyPr/>
          <a:lstStyle/>
          <a:p>
            <a:pPr eaLnBrk="1" hangingPunct="1">
              <a:defRPr/>
            </a:pPr>
            <a:r>
              <a:rPr lang="en-US" smtClean="0">
                <a:latin typeface="+mj-lt"/>
              </a:rPr>
              <a:t>R-2R Ladder DAC</a:t>
            </a:r>
            <a:endParaRPr lang="th-TH" smtClean="0">
              <a:latin typeface="+mj-lt"/>
            </a:endParaRPr>
          </a:p>
        </p:txBody>
      </p:sp>
      <p:pic>
        <p:nvPicPr>
          <p:cNvPr id="36870" name="Picture 6" descr="dac6"/>
          <p:cNvPicPr>
            <a:picLocks noChangeAspect="1" noChangeArrowheads="1"/>
          </p:cNvPicPr>
          <p:nvPr>
            <p:ph idx="1"/>
          </p:nvPr>
        </p:nvPicPr>
        <p:blipFill>
          <a:blip r:embed="rId2"/>
          <a:srcRect/>
          <a:stretch>
            <a:fillRect/>
          </a:stretch>
        </p:blipFill>
        <p:spPr>
          <a:xfrm>
            <a:off x="827088" y="1885950"/>
            <a:ext cx="8208962" cy="4856163"/>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pPr eaLnBrk="1" hangingPunct="1">
              <a:defRPr/>
            </a:pPr>
            <a:r>
              <a:rPr lang="en-US" smtClean="0">
                <a:latin typeface="+mj-lt"/>
              </a:rPr>
              <a:t>R-2R Ladder DAC</a:t>
            </a:r>
            <a:endParaRPr lang="th-TH" smtClean="0">
              <a:latin typeface="+mj-lt"/>
            </a:endParaRPr>
          </a:p>
        </p:txBody>
      </p:sp>
      <p:sp>
        <p:nvSpPr>
          <p:cNvPr id="30723" name="Rectangle 3"/>
          <p:cNvSpPr>
            <a:spLocks noGrp="1" noRot="1" noChangeArrowheads="1"/>
          </p:cNvSpPr>
          <p:nvPr>
            <p:ph type="body" idx="1"/>
          </p:nvPr>
        </p:nvSpPr>
        <p:spPr>
          <a:xfrm>
            <a:off x="838200" y="1905000"/>
            <a:ext cx="8007350" cy="4548188"/>
          </a:xfrm>
        </p:spPr>
        <p:txBody>
          <a:bodyPr/>
          <a:lstStyle/>
          <a:p>
            <a:pPr eaLnBrk="1" hangingPunct="1">
              <a:buFont typeface="Wingdings" charset="0"/>
              <a:buChar char="§"/>
              <a:defRPr/>
            </a:pPr>
            <a:r>
              <a:rPr lang="en-US" sz="2800" smtClean="0">
                <a:latin typeface="+mn-lt"/>
              </a:rPr>
              <a:t>The summing amplifier with the R-2R ladder of resistances shown produces the output where the D's take the value 0 or 1.</a:t>
            </a:r>
          </a:p>
          <a:p>
            <a:pPr eaLnBrk="1" hangingPunct="1">
              <a:buFont typeface="Wingdings" charset="0"/>
              <a:buChar char="§"/>
              <a:defRPr/>
            </a:pPr>
            <a:r>
              <a:rPr lang="en-US" sz="2800" smtClean="0">
                <a:latin typeface="+mn-lt"/>
              </a:rPr>
              <a:t>The digital inputs could be TTL voltages which close the switches on a logical 1 and leave it grounded for a logical 0.</a:t>
            </a:r>
          </a:p>
          <a:p>
            <a:pPr eaLnBrk="1" hangingPunct="1">
              <a:buFont typeface="Wingdings" charset="0"/>
              <a:buChar char="§"/>
              <a:defRPr/>
            </a:pPr>
            <a:r>
              <a:rPr lang="en-US" sz="2800" smtClean="0">
                <a:latin typeface="+mn-lt"/>
              </a:rPr>
              <a:t>This is illustrated for 4 bits, but can be extended to any number with just the resistance values R and 2R.</a:t>
            </a:r>
            <a:endParaRPr lang="th-TH" sz="2800" smtClean="0">
              <a:latin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r>
              <a:rPr lang="en-US" smtClean="0">
                <a:latin typeface="+mj-lt"/>
              </a:rPr>
              <a:t>Analog to Digital Conversion</a:t>
            </a:r>
            <a:r>
              <a:rPr lang="th-TH" smtClean="0">
                <a:latin typeface="+mj-lt"/>
              </a:rPr>
              <a:t> </a:t>
            </a:r>
            <a:r>
              <a:rPr lang="en-US" smtClean="0">
                <a:latin typeface="+mj-lt"/>
              </a:rPr>
              <a:t>[ADC]</a:t>
            </a:r>
            <a:endParaRPr lang="th-TH" smtClean="0">
              <a:latin typeface="+mj-lt"/>
            </a:endParaRPr>
          </a:p>
        </p:txBody>
      </p:sp>
      <p:sp>
        <p:nvSpPr>
          <p:cNvPr id="39941" name="Rectangle 5"/>
          <p:cNvSpPr>
            <a:spLocks noGrp="1" noChangeArrowheads="1"/>
          </p:cNvSpPr>
          <p:nvPr>
            <p:ph type="subTitle" idx="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endParaRPr lang="en-US" smtClean="0">
              <a:latin typeface="+mn-lt"/>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pPr eaLnBrk="1" hangingPunct="1">
              <a:defRPr/>
            </a:pPr>
            <a:r>
              <a:rPr lang="en-US" smtClean="0">
                <a:latin typeface="+mj-lt"/>
              </a:rPr>
              <a:t>ADC Basic Principle</a:t>
            </a:r>
            <a:endParaRPr lang="th-TH" smtClean="0">
              <a:latin typeface="+mj-lt"/>
            </a:endParaRPr>
          </a:p>
        </p:txBody>
      </p:sp>
      <p:sp>
        <p:nvSpPr>
          <p:cNvPr id="38915" name="Rectangle 3"/>
          <p:cNvSpPr>
            <a:spLocks noGrp="1" noRot="1" noChangeArrowheads="1"/>
          </p:cNvSpPr>
          <p:nvPr>
            <p:ph type="body" idx="1"/>
          </p:nvPr>
        </p:nvSpPr>
        <p:spPr/>
        <p:txBody>
          <a:bodyPr/>
          <a:lstStyle/>
          <a:p>
            <a:pPr eaLnBrk="1" hangingPunct="1">
              <a:buFont typeface="Wingdings" charset="0"/>
              <a:buChar char="§"/>
              <a:defRPr/>
            </a:pPr>
            <a:r>
              <a:rPr lang="en-US" smtClean="0">
                <a:latin typeface="+mn-lt"/>
              </a:rPr>
              <a:t>The basic principle of operation is to use the comparator principle to determine whether or not to turn on a particular bit of the binary number output.</a:t>
            </a:r>
          </a:p>
          <a:p>
            <a:pPr eaLnBrk="1" hangingPunct="1">
              <a:buFont typeface="Wingdings" charset="0"/>
              <a:buChar char="§"/>
              <a:defRPr/>
            </a:pPr>
            <a:r>
              <a:rPr lang="en-US" smtClean="0">
                <a:latin typeface="+mn-lt"/>
              </a:rPr>
              <a:t>It is typical for an ADC to use a digital-to-analog converter (DAC) to determine one of the inputs to the comparator. </a:t>
            </a:r>
            <a:endParaRPr lang="th-TH" smtClean="0">
              <a:latin typeface="+mn-lt"/>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pPr eaLnBrk="1" hangingPunct="1">
              <a:defRPr/>
            </a:pPr>
            <a:r>
              <a:rPr lang="en-US" smtClean="0">
                <a:latin typeface="+mj-lt"/>
              </a:rPr>
              <a:t>ADC Various Approaches</a:t>
            </a:r>
            <a:endParaRPr lang="th-TH" smtClean="0">
              <a:latin typeface="+mj-lt"/>
            </a:endParaRPr>
          </a:p>
        </p:txBody>
      </p:sp>
      <p:sp>
        <p:nvSpPr>
          <p:cNvPr id="41987" name="Rectangle 3"/>
          <p:cNvSpPr>
            <a:spLocks noGrp="1" noRot="1" noChangeArrowheads="1"/>
          </p:cNvSpPr>
          <p:nvPr>
            <p:ph type="body" idx="1"/>
          </p:nvPr>
        </p:nvSpPr>
        <p:spPr/>
        <p:txBody>
          <a:bodyPr/>
          <a:lstStyle/>
          <a:p>
            <a:pPr eaLnBrk="1" hangingPunct="1">
              <a:buFont typeface="Wingdings" charset="0"/>
              <a:buChar char="§"/>
              <a:defRPr/>
            </a:pPr>
            <a:r>
              <a:rPr lang="en-US" dirty="0" smtClean="0">
                <a:latin typeface="+mn-lt"/>
              </a:rPr>
              <a:t>3 Basic Types</a:t>
            </a:r>
          </a:p>
          <a:p>
            <a:pPr eaLnBrk="1" hangingPunct="1">
              <a:buFont typeface="Wingdings" charset="0"/>
              <a:buNone/>
              <a:defRPr/>
            </a:pPr>
            <a:endParaRPr lang="en-US" sz="2000" dirty="0" smtClean="0">
              <a:latin typeface="+mn-lt"/>
            </a:endParaRPr>
          </a:p>
          <a:p>
            <a:pPr eaLnBrk="1" hangingPunct="1">
              <a:buFont typeface="Wingdings" charset="0"/>
              <a:buChar char="§"/>
              <a:defRPr/>
            </a:pPr>
            <a:r>
              <a:rPr lang="en-US" dirty="0" smtClean="0">
                <a:latin typeface="+mn-lt"/>
              </a:rPr>
              <a:t>Digital-Ramp ADC</a:t>
            </a:r>
          </a:p>
          <a:p>
            <a:pPr eaLnBrk="1" hangingPunct="1">
              <a:buFont typeface="Wingdings" charset="0"/>
              <a:buChar char="§"/>
              <a:defRPr/>
            </a:pPr>
            <a:r>
              <a:rPr lang="en-US" dirty="0" smtClean="0">
                <a:latin typeface="+mn-lt"/>
              </a:rPr>
              <a:t>Successive Approximation ADC</a:t>
            </a:r>
          </a:p>
          <a:p>
            <a:pPr eaLnBrk="1" hangingPunct="1">
              <a:buFont typeface="Wingdings" charset="0"/>
              <a:buChar char="§"/>
              <a:defRPr/>
            </a:pPr>
            <a:r>
              <a:rPr lang="en-US" dirty="0" smtClean="0">
                <a:latin typeface="+mn-lt"/>
              </a:rPr>
              <a:t>Flash ADC </a:t>
            </a:r>
            <a:endParaRPr lang="th-TH" dirty="0" smtClean="0">
              <a:latin typeface="+mn-lt"/>
            </a:endParaRPr>
          </a:p>
        </p:txBody>
      </p:sp>
      <p:pic>
        <p:nvPicPr>
          <p:cNvPr id="18435" name="Picture 1"/>
          <p:cNvPicPr>
            <a:picLocks noChangeAspect="1"/>
          </p:cNvPicPr>
          <p:nvPr/>
        </p:nvPicPr>
        <p:blipFill>
          <a:blip r:embed="rId2"/>
          <a:srcRect/>
          <a:stretch>
            <a:fillRect/>
          </a:stretch>
        </p:blipFill>
        <p:spPr bwMode="auto">
          <a:xfrm>
            <a:off x="2051050" y="3789363"/>
            <a:ext cx="4968875" cy="29479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pPr eaLnBrk="1" hangingPunct="1">
              <a:defRPr/>
            </a:pPr>
            <a:r>
              <a:rPr lang="en-US" smtClean="0">
                <a:latin typeface="+mj-lt"/>
              </a:rPr>
              <a:t>Data Handling Systems </a:t>
            </a:r>
            <a:endParaRPr lang="th-TH" smtClean="0">
              <a:latin typeface="+mj-lt"/>
            </a:endParaRPr>
          </a:p>
        </p:txBody>
      </p:sp>
      <p:sp>
        <p:nvSpPr>
          <p:cNvPr id="56323" name="Rectangle 3"/>
          <p:cNvSpPr>
            <a:spLocks noGrp="1" noRot="1" noChangeArrowheads="1"/>
          </p:cNvSpPr>
          <p:nvPr>
            <p:ph type="body" idx="1"/>
          </p:nvPr>
        </p:nvSpPr>
        <p:spPr/>
        <p:txBody>
          <a:bodyPr/>
          <a:lstStyle/>
          <a:p>
            <a:pPr eaLnBrk="1" hangingPunct="1">
              <a:buFont typeface="Wingdings" charset="0"/>
              <a:buChar char="§"/>
              <a:defRPr/>
            </a:pPr>
            <a:r>
              <a:rPr lang="en-US" sz="2800" smtClean="0">
                <a:latin typeface="+mn-lt"/>
              </a:rPr>
              <a:t>Both data about the physical world and control signals sent to interact with the physical world are typically "analog" or continuously varying quantities.</a:t>
            </a:r>
          </a:p>
          <a:p>
            <a:pPr eaLnBrk="1" hangingPunct="1">
              <a:buFont typeface="Wingdings" charset="0"/>
              <a:buChar char="§"/>
              <a:defRPr/>
            </a:pPr>
            <a:r>
              <a:rPr lang="en-US" sz="2800" smtClean="0">
                <a:latin typeface="+mn-lt"/>
              </a:rPr>
              <a:t>In order to use the power of digital electronics, one must convert from analog to digital form on the experimental measurement end and convert from digital to analog form on the control or output end of a laboratory system. </a:t>
            </a:r>
            <a:endParaRPr lang="th-TH" sz="2800" smtClean="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defRPr/>
            </a:pPr>
            <a:r>
              <a:rPr lang="en-US" smtClean="0">
                <a:latin typeface="+mj-lt"/>
              </a:rPr>
              <a:t>Digital-Ramp ADC</a:t>
            </a:r>
            <a:endParaRPr lang="th-TH" smtClean="0">
              <a:latin typeface="+mj-lt"/>
            </a:endParaRPr>
          </a:p>
        </p:txBody>
      </p:sp>
      <p:sp>
        <p:nvSpPr>
          <p:cNvPr id="43011" name="Rectangle 3"/>
          <p:cNvSpPr>
            <a:spLocks noGrp="1" noRot="1" noChangeArrowheads="1"/>
          </p:cNvSpPr>
          <p:nvPr>
            <p:ph type="body" idx="1"/>
          </p:nvPr>
        </p:nvSpPr>
        <p:spPr>
          <a:xfrm>
            <a:off x="838200" y="1905000"/>
            <a:ext cx="8007350" cy="4764088"/>
          </a:xfrm>
        </p:spPr>
        <p:txBody>
          <a:bodyPr/>
          <a:lstStyle/>
          <a:p>
            <a:pPr eaLnBrk="1" hangingPunct="1">
              <a:buFont typeface="Wingdings" charset="0"/>
              <a:buChar char="§"/>
              <a:defRPr/>
            </a:pPr>
            <a:r>
              <a:rPr lang="en-US" smtClean="0">
                <a:latin typeface="+mn-lt"/>
              </a:rPr>
              <a:t>Conversion from analog to digital form inherently involves comparator action where the value of the analog voltage at some point in time is compared with some standard.</a:t>
            </a:r>
          </a:p>
          <a:p>
            <a:pPr eaLnBrk="1" hangingPunct="1">
              <a:buFont typeface="Wingdings" charset="0"/>
              <a:buChar char="§"/>
              <a:defRPr/>
            </a:pPr>
            <a:r>
              <a:rPr lang="en-US" smtClean="0">
                <a:latin typeface="+mn-lt"/>
              </a:rPr>
              <a:t>A common way to do that is to apply the analog voltage to one terminal of a comparator and trigger a binary counter which drives a DAC.</a:t>
            </a:r>
            <a:endParaRPr lang="th-TH" smtClean="0">
              <a:latin typeface="+mn-l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4"/>
          <p:cNvSpPr>
            <a:spLocks noGrp="1" noRot="1" noChangeArrowheads="1"/>
          </p:cNvSpPr>
          <p:nvPr>
            <p:ph type="title"/>
          </p:nvPr>
        </p:nvSpPr>
        <p:spPr/>
        <p:txBody>
          <a:bodyPr/>
          <a:lstStyle/>
          <a:p>
            <a:pPr eaLnBrk="1" hangingPunct="1">
              <a:defRPr/>
            </a:pPr>
            <a:r>
              <a:rPr lang="en-US" smtClean="0">
                <a:latin typeface="+mj-lt"/>
              </a:rPr>
              <a:t>Digital-Ramp ADC</a:t>
            </a:r>
            <a:endParaRPr lang="th-TH" smtClean="0">
              <a:latin typeface="+mj-lt"/>
            </a:endParaRPr>
          </a:p>
        </p:txBody>
      </p:sp>
      <p:pic>
        <p:nvPicPr>
          <p:cNvPr id="44038" name="Picture 6" descr="adc"/>
          <p:cNvPicPr>
            <a:picLocks noChangeAspect="1" noChangeArrowheads="1"/>
          </p:cNvPicPr>
          <p:nvPr>
            <p:ph idx="1"/>
          </p:nvPr>
        </p:nvPicPr>
        <p:blipFill>
          <a:blip r:embed="rId2"/>
          <a:srcRect/>
          <a:stretch>
            <a:fillRect/>
          </a:stretch>
        </p:blipFill>
        <p:spPr>
          <a:xfrm>
            <a:off x="900113" y="1844675"/>
            <a:ext cx="7559675" cy="4900613"/>
          </a:xfr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pPr eaLnBrk="1" hangingPunct="1">
              <a:defRPr/>
            </a:pPr>
            <a:r>
              <a:rPr lang="en-US" smtClean="0">
                <a:latin typeface="+mj-lt"/>
              </a:rPr>
              <a:t>Digital-Ramp ADC</a:t>
            </a:r>
            <a:endParaRPr lang="th-TH" smtClean="0">
              <a:latin typeface="+mj-lt"/>
            </a:endParaRPr>
          </a:p>
        </p:txBody>
      </p:sp>
      <p:sp>
        <p:nvSpPr>
          <p:cNvPr id="46083" name="Rectangle 3"/>
          <p:cNvSpPr>
            <a:spLocks noGrp="1" noRot="1" noChangeArrowheads="1"/>
          </p:cNvSpPr>
          <p:nvPr>
            <p:ph type="body" idx="1"/>
          </p:nvPr>
        </p:nvSpPr>
        <p:spPr>
          <a:xfrm>
            <a:off x="838200" y="1905000"/>
            <a:ext cx="8007350" cy="4953000"/>
          </a:xfrm>
        </p:spPr>
        <p:txBody>
          <a:bodyPr/>
          <a:lstStyle/>
          <a:p>
            <a:pPr eaLnBrk="1" hangingPunct="1">
              <a:lnSpc>
                <a:spcPct val="90000"/>
              </a:lnSpc>
              <a:buFont typeface="Wingdings" charset="0"/>
              <a:buChar char="§"/>
              <a:defRPr/>
            </a:pPr>
            <a:r>
              <a:rPr lang="en-US" smtClean="0">
                <a:latin typeface="+mn-lt"/>
              </a:rPr>
              <a:t>The output of the DAC is applied to the other terminal of the comparator.</a:t>
            </a:r>
          </a:p>
          <a:p>
            <a:pPr eaLnBrk="1" hangingPunct="1">
              <a:lnSpc>
                <a:spcPct val="90000"/>
              </a:lnSpc>
              <a:buFont typeface="Wingdings" charset="0"/>
              <a:buChar char="§"/>
              <a:defRPr/>
            </a:pPr>
            <a:r>
              <a:rPr lang="en-US" smtClean="0">
                <a:latin typeface="+mn-lt"/>
              </a:rPr>
              <a:t>Since the output of the DAC is increasing with the counter, it will trigger the comparator at some point when its voltage exceeds the analog input.</a:t>
            </a:r>
          </a:p>
          <a:p>
            <a:pPr eaLnBrk="1" hangingPunct="1">
              <a:lnSpc>
                <a:spcPct val="90000"/>
              </a:lnSpc>
              <a:buFont typeface="Wingdings" charset="0"/>
              <a:buChar char="§"/>
              <a:defRPr/>
            </a:pPr>
            <a:r>
              <a:rPr lang="en-US" smtClean="0">
                <a:latin typeface="+mn-lt"/>
              </a:rPr>
              <a:t>The transition of the comparator stops the binary counter, which at that point holds the digital value corresponding to the analog voltage.</a:t>
            </a:r>
            <a:endParaRPr lang="th-TH" smtClean="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Rot="1" noChangeArrowheads="1"/>
          </p:cNvSpPr>
          <p:nvPr>
            <p:ph type="title"/>
          </p:nvPr>
        </p:nvSpPr>
        <p:spPr/>
        <p:txBody>
          <a:bodyPr/>
          <a:lstStyle/>
          <a:p>
            <a:pPr eaLnBrk="1" hangingPunct="1">
              <a:defRPr/>
            </a:pPr>
            <a:r>
              <a:rPr lang="en-US" sz="4000" smtClean="0">
                <a:latin typeface="+mj-lt"/>
              </a:rPr>
              <a:t>Data Collection and Control</a:t>
            </a:r>
            <a:endParaRPr lang="th-TH" sz="4000" smtClean="0">
              <a:latin typeface="+mj-lt"/>
            </a:endParaRPr>
          </a:p>
        </p:txBody>
      </p:sp>
      <p:pic>
        <p:nvPicPr>
          <p:cNvPr id="57350" name="Picture 6" descr="datacol"/>
          <p:cNvPicPr>
            <a:picLocks noChangeAspect="1" noChangeArrowheads="1"/>
          </p:cNvPicPr>
          <p:nvPr>
            <p:ph idx="1"/>
          </p:nvPr>
        </p:nvPicPr>
        <p:blipFill>
          <a:blip r:embed="rId2"/>
          <a:srcRect/>
          <a:stretch>
            <a:fillRect/>
          </a:stretch>
        </p:blipFill>
        <p:spPr>
          <a:xfrm>
            <a:off x="971550" y="1916113"/>
            <a:ext cx="7775575" cy="2601912"/>
          </a:xfr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ctrTitle"/>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r>
              <a:rPr lang="th-TH" sz="4800" b="0" smtClean="0"/>
              <a:t>Digital-to-Analog Conversion</a:t>
            </a:r>
            <a:r>
              <a:rPr lang="en-US" sz="4800" b="0" smtClean="0">
                <a:latin typeface="Arial Black" pitchFamily="34" charset="0"/>
              </a:rPr>
              <a:t> [DAC]</a:t>
            </a:r>
            <a:r>
              <a:rPr lang="th-TH" sz="4800" b="0" smtClean="0"/>
              <a:t> </a:t>
            </a:r>
          </a:p>
        </p:txBody>
      </p:sp>
      <p:sp>
        <p:nvSpPr>
          <p:cNvPr id="59397" name="Rectangle 5"/>
          <p:cNvSpPr>
            <a:spLocks noGrp="1" noChangeArrowheads="1"/>
          </p:cNvSpPr>
          <p:nvPr>
            <p:ph type="subTitle" idx="1"/>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p>
            <a:pPr eaLnBrk="1" hangingPunct="1">
              <a:defRPr/>
            </a:pPr>
            <a:endParaRPr lang="en-US" dirty="0" smtClean="0">
              <a:latin typeface="+mn-lt"/>
            </a:endParaRPr>
          </a:p>
        </p:txBody>
      </p:sp>
      <p:pic>
        <p:nvPicPr>
          <p:cNvPr id="6147" name="Picture 1"/>
          <p:cNvPicPr>
            <a:picLocks noChangeAspect="1"/>
          </p:cNvPicPr>
          <p:nvPr/>
        </p:nvPicPr>
        <p:blipFill>
          <a:blip r:embed="rId2"/>
          <a:srcRect/>
          <a:stretch>
            <a:fillRect/>
          </a:stretch>
        </p:blipFill>
        <p:spPr bwMode="auto">
          <a:xfrm>
            <a:off x="2484438" y="3789363"/>
            <a:ext cx="3965575" cy="2870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th-TH" sz="4000" b="0" smtClean="0"/>
              <a:t>Digital-to-Analog Conversion</a:t>
            </a:r>
          </a:p>
        </p:txBody>
      </p:sp>
      <p:sp>
        <p:nvSpPr>
          <p:cNvPr id="22531" name="Rectangle 3"/>
          <p:cNvSpPr>
            <a:spLocks noGrp="1" noRot="1" noChangeArrowheads="1"/>
          </p:cNvSpPr>
          <p:nvPr>
            <p:ph type="body" idx="1"/>
          </p:nvPr>
        </p:nvSpPr>
        <p:spPr/>
        <p:txBody>
          <a:bodyPr/>
          <a:lstStyle/>
          <a:p>
            <a:pPr eaLnBrk="1" hangingPunct="1">
              <a:lnSpc>
                <a:spcPct val="90000"/>
              </a:lnSpc>
            </a:pPr>
            <a:r>
              <a:rPr lang="en-US" smtClean="0">
                <a:latin typeface="Arial" pitchFamily="34" charset="0"/>
              </a:rPr>
              <a:t>When data is in binary form, the 0's and 1's may be of several forms such as the TTL form where the logic zero may be a value up to 0.8 volts and the 1 may be a voltage from 2 to 5 volts.</a:t>
            </a:r>
          </a:p>
          <a:p>
            <a:pPr eaLnBrk="1" hangingPunct="1">
              <a:lnSpc>
                <a:spcPct val="90000"/>
              </a:lnSpc>
            </a:pPr>
            <a:r>
              <a:rPr lang="en-US" smtClean="0">
                <a:latin typeface="Arial" pitchFamily="34" charset="0"/>
              </a:rPr>
              <a:t>The data can be converted to clean digital form using gates which are designed to be on or off depending on the value of the incoming signal.</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pPr eaLnBrk="1" hangingPunct="1"/>
            <a:r>
              <a:rPr lang="th-TH" sz="4000" b="0" smtClean="0"/>
              <a:t>Digital-to-Analog Conversion</a:t>
            </a:r>
          </a:p>
        </p:txBody>
      </p:sp>
      <p:sp>
        <p:nvSpPr>
          <p:cNvPr id="29699" name="Rectangle 3"/>
          <p:cNvSpPr>
            <a:spLocks noGrp="1" noRot="1" noChangeArrowheads="1"/>
          </p:cNvSpPr>
          <p:nvPr>
            <p:ph type="body" idx="1"/>
          </p:nvPr>
        </p:nvSpPr>
        <p:spPr/>
        <p:txBody>
          <a:bodyPr/>
          <a:lstStyle/>
          <a:p>
            <a:pPr eaLnBrk="1" hangingPunct="1"/>
            <a:r>
              <a:rPr lang="en-US" smtClean="0">
                <a:latin typeface="Arial" pitchFamily="34" charset="0"/>
              </a:rPr>
              <a:t>Data in clean binary digital form can be converted to an analog form by using a summing amplifier.</a:t>
            </a:r>
          </a:p>
          <a:p>
            <a:pPr eaLnBrk="1" hangingPunct="1"/>
            <a:r>
              <a:rPr lang="en-US" smtClean="0">
                <a:latin typeface="Arial" pitchFamily="34" charset="0"/>
              </a:rPr>
              <a:t>For example, a simple 4-bit D/A converter can be made with a four-input summing amplifier.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r>
              <a:rPr lang="th-TH" sz="4000" b="0" smtClean="0"/>
              <a:t>Digital-to-Analog Conversion</a:t>
            </a:r>
          </a:p>
        </p:txBody>
      </p:sp>
      <p:sp>
        <p:nvSpPr>
          <p:cNvPr id="28675" name="Rectangle 3"/>
          <p:cNvSpPr>
            <a:spLocks noGrp="1" noRot="1" noChangeArrowheads="1"/>
          </p:cNvSpPr>
          <p:nvPr>
            <p:ph type="body" idx="1"/>
          </p:nvPr>
        </p:nvSpPr>
        <p:spPr/>
        <p:txBody>
          <a:bodyPr/>
          <a:lstStyle/>
          <a:p>
            <a:pPr eaLnBrk="1" hangingPunct="1"/>
            <a:r>
              <a:rPr lang="en-US" sz="3600" smtClean="0">
                <a:latin typeface="Arial" pitchFamily="34" charset="0"/>
              </a:rPr>
              <a:t>3 Basic Approaches:</a:t>
            </a:r>
          </a:p>
          <a:p>
            <a:pPr eaLnBrk="1" hangingPunct="1"/>
            <a:endParaRPr lang="en-US" sz="3600" smtClean="0">
              <a:latin typeface="Arial" pitchFamily="34" charset="0"/>
            </a:endParaRPr>
          </a:p>
          <a:p>
            <a:pPr eaLnBrk="1" hangingPunct="1"/>
            <a:r>
              <a:rPr lang="en-US" smtClean="0">
                <a:latin typeface="Arial" pitchFamily="34" charset="0"/>
              </a:rPr>
              <a:t>Kelvin Divider (String DAC)</a:t>
            </a:r>
          </a:p>
          <a:p>
            <a:pPr eaLnBrk="1" hangingPunct="1"/>
            <a:r>
              <a:rPr lang="en-US" smtClean="0">
                <a:latin typeface="Arial" pitchFamily="34" charset="0"/>
              </a:rPr>
              <a:t>Binary Weighted DAC</a:t>
            </a:r>
          </a:p>
          <a:p>
            <a:pPr eaLnBrk="1" hangingPunct="1"/>
            <a:r>
              <a:rPr lang="en-US" smtClean="0">
                <a:latin typeface="Arial" pitchFamily="34" charset="0"/>
              </a:rPr>
              <a:t>R-2R Ladder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smtClean="0">
                <a:latin typeface="Arial Black" pitchFamily="34" charset="0"/>
              </a:rPr>
              <a:t>Kelvin Divider (String DAC)</a:t>
            </a:r>
          </a:p>
        </p:txBody>
      </p:sp>
      <p:pic>
        <p:nvPicPr>
          <p:cNvPr id="23554" name="Picture 6"/>
          <p:cNvPicPr>
            <a:picLocks noChangeAspect="1"/>
          </p:cNvPicPr>
          <p:nvPr/>
        </p:nvPicPr>
        <p:blipFill>
          <a:blip r:embed="rId2"/>
          <a:srcRect/>
          <a:stretch>
            <a:fillRect/>
          </a:stretch>
        </p:blipFill>
        <p:spPr bwMode="auto">
          <a:xfrm>
            <a:off x="877888" y="1628775"/>
            <a:ext cx="6934200" cy="4775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defRPr/>
            </a:pPr>
            <a:r>
              <a:rPr lang="en-US" sz="4000" b="0" dirty="0" smtClean="0">
                <a:latin typeface="+mn-lt"/>
              </a:rPr>
              <a:t>A Slight Modification to a Kelvin DAC Yields </a:t>
            </a:r>
            <a:r>
              <a:rPr lang="en-US" sz="4000" b="0" dirty="0" err="1" smtClean="0">
                <a:latin typeface="+mn-lt"/>
              </a:rPr>
              <a:t>a"Digital</a:t>
            </a:r>
            <a:r>
              <a:rPr lang="en-US" sz="4000" b="0" dirty="0" smtClean="0">
                <a:latin typeface="+mn-lt"/>
              </a:rPr>
              <a:t> Potentiometer" </a:t>
            </a:r>
            <a:endParaRPr lang="th-TH" sz="4000" b="0" dirty="0" smtClean="0">
              <a:latin typeface="+mn-lt"/>
            </a:endParaRPr>
          </a:p>
        </p:txBody>
      </p:sp>
      <p:pic>
        <p:nvPicPr>
          <p:cNvPr id="10242" name="Picture 2"/>
          <p:cNvPicPr>
            <a:picLocks noChangeAspect="1"/>
          </p:cNvPicPr>
          <p:nvPr/>
        </p:nvPicPr>
        <p:blipFill>
          <a:blip r:embed="rId2"/>
          <a:srcRect/>
          <a:stretch>
            <a:fillRect/>
          </a:stretch>
        </p:blipFill>
        <p:spPr bwMode="auto">
          <a:xfrm>
            <a:off x="1403350" y="1700213"/>
            <a:ext cx="6438900" cy="482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Glass Layers">
  <a:themeElements>
    <a:clrScheme name="Glass Layers 8">
      <a:dk1>
        <a:srgbClr val="000000"/>
      </a:dk1>
      <a:lt1>
        <a:srgbClr val="EAEAEA"/>
      </a:lt1>
      <a:dk2>
        <a:srgbClr val="000000"/>
      </a:dk2>
      <a:lt2>
        <a:srgbClr val="C1C2CB"/>
      </a:lt2>
      <a:accent1>
        <a:srgbClr val="F1F1F7"/>
      </a:accent1>
      <a:accent2>
        <a:srgbClr val="8C8CB4"/>
      </a:accent2>
      <a:accent3>
        <a:srgbClr val="F3F3F3"/>
      </a:accent3>
      <a:accent4>
        <a:srgbClr val="000000"/>
      </a:accent4>
      <a:accent5>
        <a:srgbClr val="F7F7FA"/>
      </a:accent5>
      <a:accent6>
        <a:srgbClr val="7E7EA3"/>
      </a:accent6>
      <a:hlink>
        <a:srgbClr val="A3FFFF"/>
      </a:hlink>
      <a:folHlink>
        <a:srgbClr val="9E99FF"/>
      </a:folHlink>
    </a:clrScheme>
    <a:fontScheme name="Glass Layers">
      <a:majorFont>
        <a:latin typeface="Arial Black"/>
        <a:ea typeface="ＭＳ Ｐゴシック"/>
        <a:cs typeface="Angsana New"/>
      </a:majorFont>
      <a:minorFont>
        <a:latin typeface="Arial"/>
        <a:ea typeface="ＭＳ Ｐゴシック"/>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Glass Layers 1">
        <a:dk1>
          <a:srgbClr val="FF9900"/>
        </a:dk1>
        <a:lt1>
          <a:srgbClr val="FFFFFF"/>
        </a:lt1>
        <a:dk2>
          <a:srgbClr val="FFCC66"/>
        </a:dk2>
        <a:lt2>
          <a:srgbClr val="CC6600"/>
        </a:lt2>
        <a:accent1>
          <a:srgbClr val="F05000"/>
        </a:accent1>
        <a:accent2>
          <a:srgbClr val="B28300"/>
        </a:accent2>
        <a:accent3>
          <a:srgbClr val="FFE2B8"/>
        </a:accent3>
        <a:accent4>
          <a:srgbClr val="DADADA"/>
        </a:accent4>
        <a:accent5>
          <a:srgbClr val="F6B3AA"/>
        </a:accent5>
        <a:accent6>
          <a:srgbClr val="A17600"/>
        </a:accent6>
        <a:hlink>
          <a:srgbClr val="99CC00"/>
        </a:hlink>
        <a:folHlink>
          <a:srgbClr val="008000"/>
        </a:folHlink>
      </a:clrScheme>
      <a:clrMap bg1="dk2" tx1="lt1" bg2="dk1" tx2="lt2" accent1="accent1" accent2="accent2" accent3="accent3" accent4="accent4" accent5="accent5" accent6="accent6" hlink="hlink" folHlink="folHlink"/>
    </a:extraClrScheme>
    <a:extraClrScheme>
      <a:clrScheme name="Glass Layers 2">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00"/>
        </a:hlink>
        <a:folHlink>
          <a:srgbClr val="FFFF99"/>
        </a:folHlink>
      </a:clrScheme>
      <a:clrMap bg1="dk2" tx1="lt1" bg2="dk1" tx2="lt2" accent1="accent1" accent2="accent2" accent3="accent3" accent4="accent4" accent5="accent5" accent6="accent6" hlink="hlink" folHlink="folHlink"/>
    </a:extraClrScheme>
    <a:extraClrScheme>
      <a:clrScheme name="Glass Layers 3">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DDFFBB"/>
        </a:folHlink>
      </a:clrScheme>
      <a:clrMap bg1="dk2" tx1="lt1" bg2="dk1" tx2="lt2" accent1="accent1" accent2="accent2" accent3="accent3" accent4="accent4" accent5="accent5" accent6="accent6" hlink="hlink" folHlink="folHlink"/>
    </a:extraClrScheme>
    <a:extraClrScheme>
      <a:clrScheme name="Glass Layers 4">
        <a:dk1>
          <a:srgbClr val="006600"/>
        </a:dk1>
        <a:lt1>
          <a:srgbClr val="FFFFFF"/>
        </a:lt1>
        <a:dk2>
          <a:srgbClr val="008000"/>
        </a:dk2>
        <a:lt2>
          <a:srgbClr val="FFFFB7"/>
        </a:lt2>
        <a:accent1>
          <a:srgbClr val="99CC00"/>
        </a:accent1>
        <a:accent2>
          <a:srgbClr val="00CC00"/>
        </a:accent2>
        <a:accent3>
          <a:srgbClr val="AAC0AA"/>
        </a:accent3>
        <a:accent4>
          <a:srgbClr val="DADADA"/>
        </a:accent4>
        <a:accent5>
          <a:srgbClr val="CAE2AA"/>
        </a:accent5>
        <a:accent6>
          <a:srgbClr val="00B900"/>
        </a:accent6>
        <a:hlink>
          <a:srgbClr val="99FF66"/>
        </a:hlink>
        <a:folHlink>
          <a:srgbClr val="FFFF66"/>
        </a:folHlink>
      </a:clrScheme>
      <a:clrMap bg1="dk2" tx1="lt1" bg2="dk1" tx2="lt2" accent1="accent1" accent2="accent2" accent3="accent3" accent4="accent4" accent5="accent5" accent6="accent6" hlink="hlink" folHlink="folHlink"/>
    </a:extraClrScheme>
    <a:extraClrScheme>
      <a:clrScheme name="Glass Layers 5">
        <a:dk1>
          <a:srgbClr val="000000"/>
        </a:dk1>
        <a:lt1>
          <a:srgbClr val="CCECFF"/>
        </a:lt1>
        <a:dk2>
          <a:srgbClr val="000000"/>
        </a:dk2>
        <a:lt2>
          <a:srgbClr val="D6EDEE"/>
        </a:lt2>
        <a:accent1>
          <a:srgbClr val="E8F0F4"/>
        </a:accent1>
        <a:accent2>
          <a:srgbClr val="8EAAFA"/>
        </a:accent2>
        <a:accent3>
          <a:srgbClr val="E2F4FF"/>
        </a:accent3>
        <a:accent4>
          <a:srgbClr val="000000"/>
        </a:accent4>
        <a:accent5>
          <a:srgbClr val="F2F6F8"/>
        </a:accent5>
        <a:accent6>
          <a:srgbClr val="809AE3"/>
        </a:accent6>
        <a:hlink>
          <a:srgbClr val="0066FF"/>
        </a:hlink>
        <a:folHlink>
          <a:srgbClr val="9947FD"/>
        </a:folHlink>
      </a:clrScheme>
      <a:clrMap bg1="lt1" tx1="dk1" bg2="lt2" tx2="dk2" accent1="accent1" accent2="accent2" accent3="accent3" accent4="accent4" accent5="accent5" accent6="accent6" hlink="hlink" folHlink="folHlink"/>
    </a:extraClrScheme>
    <a:extraClrScheme>
      <a:clrScheme name="Glass Layers 6">
        <a:dk1>
          <a:srgbClr val="48486A"/>
        </a:dk1>
        <a:lt1>
          <a:srgbClr val="FFFFFF"/>
        </a:lt1>
        <a:dk2>
          <a:srgbClr val="000099"/>
        </a:dk2>
        <a:lt2>
          <a:srgbClr val="F8F8F8"/>
        </a:lt2>
        <a:accent1>
          <a:srgbClr val="6699FF"/>
        </a:accent1>
        <a:accent2>
          <a:srgbClr val="0000FF"/>
        </a:accent2>
        <a:accent3>
          <a:srgbClr val="AAAACA"/>
        </a:accent3>
        <a:accent4>
          <a:srgbClr val="DADADA"/>
        </a:accent4>
        <a:accent5>
          <a:srgbClr val="B8CAFF"/>
        </a:accent5>
        <a:accent6>
          <a:srgbClr val="0000E7"/>
        </a:accent6>
        <a:hlink>
          <a:srgbClr val="3DCCFF"/>
        </a:hlink>
        <a:folHlink>
          <a:srgbClr val="CCECFF"/>
        </a:folHlink>
      </a:clrScheme>
      <a:clrMap bg1="dk2" tx1="lt1" bg2="dk1" tx2="lt2" accent1="accent1" accent2="accent2" accent3="accent3" accent4="accent4" accent5="accent5" accent6="accent6" hlink="hlink" folHlink="folHlink"/>
    </a:extraClrScheme>
    <a:extraClrScheme>
      <a:clrScheme name="Glass Layers 7">
        <a:dk1>
          <a:srgbClr val="573F8B"/>
        </a:dk1>
        <a:lt1>
          <a:srgbClr val="FFFFFF"/>
        </a:lt1>
        <a:dk2>
          <a:srgbClr val="666699"/>
        </a:dk2>
        <a:lt2>
          <a:srgbClr val="D9D9FF"/>
        </a:lt2>
        <a:accent1>
          <a:srgbClr val="CC99FF"/>
        </a:accent1>
        <a:accent2>
          <a:srgbClr val="9933FF"/>
        </a:accent2>
        <a:accent3>
          <a:srgbClr val="B8B8CA"/>
        </a:accent3>
        <a:accent4>
          <a:srgbClr val="DADADA"/>
        </a:accent4>
        <a:accent5>
          <a:srgbClr val="E2CAFF"/>
        </a:accent5>
        <a:accent6>
          <a:srgbClr val="8A2DE7"/>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Glass Layers 8">
        <a:dk1>
          <a:srgbClr val="000000"/>
        </a:dk1>
        <a:lt1>
          <a:srgbClr val="EAEAEA"/>
        </a:lt1>
        <a:dk2>
          <a:srgbClr val="000000"/>
        </a:dk2>
        <a:lt2>
          <a:srgbClr val="C1C2CB"/>
        </a:lt2>
        <a:accent1>
          <a:srgbClr val="F1F1F7"/>
        </a:accent1>
        <a:accent2>
          <a:srgbClr val="8C8CB4"/>
        </a:accent2>
        <a:accent3>
          <a:srgbClr val="F3F3F3"/>
        </a:accent3>
        <a:accent4>
          <a:srgbClr val="000000"/>
        </a:accent4>
        <a:accent5>
          <a:srgbClr val="F7F7FA"/>
        </a:accent5>
        <a:accent6>
          <a:srgbClr val="7E7EA3"/>
        </a:accent6>
        <a:hlink>
          <a:srgbClr val="A3FFFF"/>
        </a:hlink>
        <a:folHlink>
          <a:srgbClr val="9E99FF"/>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Glass Layers</Template>
  <TotalTime>2711</TotalTime>
  <Words>573</Words>
  <Application>Microsoft Macintosh PowerPoint</Application>
  <PresentationFormat>On-screen Show (4:3)</PresentationFormat>
  <Paragraphs>54</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ＭＳ Ｐゴシック</vt:lpstr>
      <vt:lpstr>Angsana New</vt:lpstr>
      <vt:lpstr>Wingdings</vt:lpstr>
      <vt:lpstr>Cordia New</vt:lpstr>
      <vt:lpstr>Arial Black</vt:lpstr>
      <vt:lpstr>Glass Layers</vt:lpstr>
      <vt:lpstr>Digital-to-Analog Analog-to-Digital</vt:lpstr>
      <vt:lpstr>Data Handling Systems </vt:lpstr>
      <vt:lpstr>Data Collection and Control</vt:lpstr>
      <vt:lpstr>Digital-to-Analog Conversion [DAC] </vt:lpstr>
      <vt:lpstr>Digital-to-Analog Conversion</vt:lpstr>
      <vt:lpstr>Digital-to-Analog Conversion</vt:lpstr>
      <vt:lpstr>Digital-to-Analog Conversion</vt:lpstr>
      <vt:lpstr>Kelvin Divider (String DAC)</vt:lpstr>
      <vt:lpstr>A Slight Modification to a Kelvin DAC Yields a"Digital Potentiometer" </vt:lpstr>
      <vt:lpstr>Weighted Sum DAC</vt:lpstr>
      <vt:lpstr>Current Soruce Weighted Sum DAC</vt:lpstr>
      <vt:lpstr>Weighted Sum DAC</vt:lpstr>
      <vt:lpstr>R-2R Ladder DAC</vt:lpstr>
      <vt:lpstr>R-2R Ladder DAC</vt:lpstr>
      <vt:lpstr>R-2R Ladder DAC</vt:lpstr>
      <vt:lpstr>R-2R Ladder DAC</vt:lpstr>
      <vt:lpstr>Analog to Digital Conversion [ADC]</vt:lpstr>
      <vt:lpstr>ADC Basic Principle</vt:lpstr>
      <vt:lpstr>ADC Various Approaches</vt:lpstr>
      <vt:lpstr>Digital-Ramp ADC</vt:lpstr>
      <vt:lpstr>Digital-Ramp ADC</vt:lpstr>
      <vt:lpstr>Digital-Ramp ADC</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ADC / DAC</dc:title>
  <dc:creator>N.Kittiwann</dc:creator>
  <cp:lastModifiedBy>DELL</cp:lastModifiedBy>
  <cp:revision>19</cp:revision>
  <dcterms:created xsi:type="dcterms:W3CDTF">2004-09-13T15:29:01Z</dcterms:created>
  <dcterms:modified xsi:type="dcterms:W3CDTF">2025-06-13T06:36:47Z</dcterms:modified>
</cp:coreProperties>
</file>