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7" r:id="rId8"/>
    <p:sldId id="264" r:id="rId9"/>
    <p:sldId id="265" r:id="rId10"/>
    <p:sldId id="266" r:id="rId11"/>
    <p:sldId id="257" r:id="rId12"/>
    <p:sldId id="258" r:id="rId13"/>
    <p:sldId id="259" r:id="rId14"/>
    <p:sldId id="260" r:id="rId15"/>
    <p:sldId id="261" r:id="rId16"/>
    <p:sldId id="268" r:id="rId17"/>
    <p:sldId id="269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33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D7EA0-BD93-4989-9B57-AD45A71512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B29B3D-E8C6-44A8-8D74-7F13119FC87F}">
      <dgm:prSet phldrT="[Szöveg]"/>
      <dgm:spPr/>
      <dgm:t>
        <a:bodyPr/>
        <a:lstStyle/>
        <a:p>
          <a:r>
            <a:rPr lang="hu-HU" dirty="0"/>
            <a:t>Nevek felismerése (</a:t>
          </a:r>
          <a:r>
            <a:rPr lang="hu-HU" dirty="0" err="1"/>
            <a:t>Spacy</a:t>
          </a:r>
          <a:r>
            <a:rPr lang="hu-HU" dirty="0"/>
            <a:t>)</a:t>
          </a:r>
        </a:p>
      </dgm:t>
    </dgm:pt>
    <dgm:pt modelId="{E36700C7-0555-44F8-8D5A-C87BC2CFE4EE}" type="parTrans" cxnId="{EFEB0110-51BD-4E7C-A50F-4A1D7C94353E}">
      <dgm:prSet/>
      <dgm:spPr/>
      <dgm:t>
        <a:bodyPr/>
        <a:lstStyle/>
        <a:p>
          <a:endParaRPr lang="hu-HU"/>
        </a:p>
      </dgm:t>
    </dgm:pt>
    <dgm:pt modelId="{BFB64121-6EAA-44A1-85F3-FF71605D995E}" type="sibTrans" cxnId="{EFEB0110-51BD-4E7C-A50F-4A1D7C94353E}">
      <dgm:prSet/>
      <dgm:spPr/>
      <dgm:t>
        <a:bodyPr/>
        <a:lstStyle/>
        <a:p>
          <a:endParaRPr lang="hu-HU"/>
        </a:p>
      </dgm:t>
    </dgm:pt>
    <dgm:pt modelId="{52F112F3-39C1-47D0-B2C5-652AD5ECC2A9}">
      <dgm:prSet phldrT="[Szöveg]"/>
      <dgm:spPr/>
      <dgm:t>
        <a:bodyPr/>
        <a:lstStyle/>
        <a:p>
          <a:r>
            <a:rPr lang="hu-HU" dirty="0"/>
            <a:t>Mondat felosztása egységekre(. , ;)</a:t>
          </a:r>
        </a:p>
      </dgm:t>
    </dgm:pt>
    <dgm:pt modelId="{13026127-6974-4631-9E16-2D890EA45630}" type="parTrans" cxnId="{7B700613-B4F4-4527-AE49-BD028B13DF11}">
      <dgm:prSet/>
      <dgm:spPr/>
      <dgm:t>
        <a:bodyPr/>
        <a:lstStyle/>
        <a:p>
          <a:endParaRPr lang="hu-HU"/>
        </a:p>
      </dgm:t>
    </dgm:pt>
    <dgm:pt modelId="{ED748D7C-2970-49B5-8162-092A1703DBA5}" type="sibTrans" cxnId="{7B700613-B4F4-4527-AE49-BD028B13DF11}">
      <dgm:prSet/>
      <dgm:spPr/>
      <dgm:t>
        <a:bodyPr/>
        <a:lstStyle/>
        <a:p>
          <a:endParaRPr lang="hu-HU"/>
        </a:p>
      </dgm:t>
    </dgm:pt>
    <dgm:pt modelId="{F3FF94D0-7C0E-48A5-B804-6002DB62B741}">
      <dgm:prSet phldrT="[Szöveg]"/>
      <dgm:spPr/>
      <dgm:t>
        <a:bodyPr/>
        <a:lstStyle/>
        <a:p>
          <a:r>
            <a:rPr lang="hu-HU" dirty="0"/>
            <a:t>Cím megtalálása</a:t>
          </a:r>
        </a:p>
      </dgm:t>
    </dgm:pt>
    <dgm:pt modelId="{B24AEE29-EE43-493C-882D-2C31216E5ACE}" type="parTrans" cxnId="{B6BAEB65-15A3-4704-958B-14FE33B5278D}">
      <dgm:prSet/>
      <dgm:spPr/>
      <dgm:t>
        <a:bodyPr/>
        <a:lstStyle/>
        <a:p>
          <a:endParaRPr lang="hu-HU"/>
        </a:p>
      </dgm:t>
    </dgm:pt>
    <dgm:pt modelId="{98E71EB4-FB67-430A-BDB1-7E71F83D4C12}" type="sibTrans" cxnId="{B6BAEB65-15A3-4704-958B-14FE33B5278D}">
      <dgm:prSet/>
      <dgm:spPr/>
      <dgm:t>
        <a:bodyPr/>
        <a:lstStyle/>
        <a:p>
          <a:endParaRPr lang="hu-HU"/>
        </a:p>
      </dgm:t>
    </dgm:pt>
    <dgm:pt modelId="{F5BA7CBC-FA0E-477C-B70A-ABF8A1D693B7}">
      <dgm:prSet/>
      <dgm:spPr/>
      <dgm:t>
        <a:bodyPr/>
        <a:lstStyle/>
        <a:p>
          <a:r>
            <a:rPr lang="hu-HU" dirty="0"/>
            <a:t>Idő megtalálása</a:t>
          </a:r>
        </a:p>
      </dgm:t>
    </dgm:pt>
    <dgm:pt modelId="{A73DCC54-2789-417A-A997-1586044DD3C2}" type="parTrans" cxnId="{A04BEAB6-356F-4A67-8FE6-807BE3326D02}">
      <dgm:prSet/>
      <dgm:spPr/>
      <dgm:t>
        <a:bodyPr/>
        <a:lstStyle/>
        <a:p>
          <a:endParaRPr lang="hu-HU"/>
        </a:p>
      </dgm:t>
    </dgm:pt>
    <dgm:pt modelId="{11FFFA2D-46A6-44CD-9339-CA8E19387189}" type="sibTrans" cxnId="{A04BEAB6-356F-4A67-8FE6-807BE3326D02}">
      <dgm:prSet/>
      <dgm:spPr/>
      <dgm:t>
        <a:bodyPr/>
        <a:lstStyle/>
        <a:p>
          <a:endParaRPr lang="hu-HU"/>
        </a:p>
      </dgm:t>
    </dgm:pt>
    <dgm:pt modelId="{9A4E12B6-FA61-4504-8E05-29F5B6B1EBE6}" type="pres">
      <dgm:prSet presAssocID="{352D7EA0-BD93-4989-9B57-AD45A71512FA}" presName="Name0" presStyleCnt="0">
        <dgm:presLayoutVars>
          <dgm:dir/>
          <dgm:resizeHandles val="exact"/>
        </dgm:presLayoutVars>
      </dgm:prSet>
      <dgm:spPr/>
    </dgm:pt>
    <dgm:pt modelId="{0C18F858-4CC4-4510-8A1F-87479CF0D8ED}" type="pres">
      <dgm:prSet presAssocID="{84B29B3D-E8C6-44A8-8D74-7F13119FC87F}" presName="node" presStyleLbl="node1" presStyleIdx="0" presStyleCnt="4">
        <dgm:presLayoutVars>
          <dgm:bulletEnabled val="1"/>
        </dgm:presLayoutVars>
      </dgm:prSet>
      <dgm:spPr/>
    </dgm:pt>
    <dgm:pt modelId="{188C502F-F251-4337-9FB7-5012E0A18C44}" type="pres">
      <dgm:prSet presAssocID="{BFB64121-6EAA-44A1-85F3-FF71605D995E}" presName="sibTrans" presStyleLbl="sibTrans2D1" presStyleIdx="0" presStyleCnt="3"/>
      <dgm:spPr/>
    </dgm:pt>
    <dgm:pt modelId="{6ACD21D6-B695-438E-9EE0-CE569379238A}" type="pres">
      <dgm:prSet presAssocID="{BFB64121-6EAA-44A1-85F3-FF71605D995E}" presName="connectorText" presStyleLbl="sibTrans2D1" presStyleIdx="0" presStyleCnt="3"/>
      <dgm:spPr/>
    </dgm:pt>
    <dgm:pt modelId="{E758ED33-FCA0-4BCD-9CB6-54BE1672302A}" type="pres">
      <dgm:prSet presAssocID="{52F112F3-39C1-47D0-B2C5-652AD5ECC2A9}" presName="node" presStyleLbl="node1" presStyleIdx="1" presStyleCnt="4">
        <dgm:presLayoutVars>
          <dgm:bulletEnabled val="1"/>
        </dgm:presLayoutVars>
      </dgm:prSet>
      <dgm:spPr/>
    </dgm:pt>
    <dgm:pt modelId="{27484751-7534-4B8F-966E-2D5385FD4E81}" type="pres">
      <dgm:prSet presAssocID="{ED748D7C-2970-49B5-8162-092A1703DBA5}" presName="sibTrans" presStyleLbl="sibTrans2D1" presStyleIdx="1" presStyleCnt="3"/>
      <dgm:spPr/>
    </dgm:pt>
    <dgm:pt modelId="{29D23CD4-754A-448B-A997-D1283F371FF1}" type="pres">
      <dgm:prSet presAssocID="{ED748D7C-2970-49B5-8162-092A1703DBA5}" presName="connectorText" presStyleLbl="sibTrans2D1" presStyleIdx="1" presStyleCnt="3"/>
      <dgm:spPr/>
    </dgm:pt>
    <dgm:pt modelId="{C1B5AA11-4BA3-427C-8AAA-C2D370B1E5D5}" type="pres">
      <dgm:prSet presAssocID="{F3FF94D0-7C0E-48A5-B804-6002DB62B741}" presName="node" presStyleLbl="node1" presStyleIdx="2" presStyleCnt="4">
        <dgm:presLayoutVars>
          <dgm:bulletEnabled val="1"/>
        </dgm:presLayoutVars>
      </dgm:prSet>
      <dgm:spPr/>
    </dgm:pt>
    <dgm:pt modelId="{E6EC2073-57AF-4348-A1E6-BE80C660E020}" type="pres">
      <dgm:prSet presAssocID="{98E71EB4-FB67-430A-BDB1-7E71F83D4C12}" presName="sibTrans" presStyleLbl="sibTrans2D1" presStyleIdx="2" presStyleCnt="3"/>
      <dgm:spPr/>
    </dgm:pt>
    <dgm:pt modelId="{939C581F-07E4-4725-9B44-833B3485BBE5}" type="pres">
      <dgm:prSet presAssocID="{98E71EB4-FB67-430A-BDB1-7E71F83D4C12}" presName="connectorText" presStyleLbl="sibTrans2D1" presStyleIdx="2" presStyleCnt="3"/>
      <dgm:spPr/>
    </dgm:pt>
    <dgm:pt modelId="{0018E6ED-375E-4A11-BEB2-5FA57EE789F0}" type="pres">
      <dgm:prSet presAssocID="{F5BA7CBC-FA0E-477C-B70A-ABF8A1D693B7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B0110-51BD-4E7C-A50F-4A1D7C94353E}" srcId="{352D7EA0-BD93-4989-9B57-AD45A71512FA}" destId="{84B29B3D-E8C6-44A8-8D74-7F13119FC87F}" srcOrd="0" destOrd="0" parTransId="{E36700C7-0555-44F8-8D5A-C87BC2CFE4EE}" sibTransId="{BFB64121-6EAA-44A1-85F3-FF71605D995E}"/>
    <dgm:cxn modelId="{7B700613-B4F4-4527-AE49-BD028B13DF11}" srcId="{352D7EA0-BD93-4989-9B57-AD45A71512FA}" destId="{52F112F3-39C1-47D0-B2C5-652AD5ECC2A9}" srcOrd="1" destOrd="0" parTransId="{13026127-6974-4631-9E16-2D890EA45630}" sibTransId="{ED748D7C-2970-49B5-8162-092A1703DBA5}"/>
    <dgm:cxn modelId="{05C22617-D1E5-4737-A0DE-C88363D6AC3F}" type="presOf" srcId="{BFB64121-6EAA-44A1-85F3-FF71605D995E}" destId="{6ACD21D6-B695-438E-9EE0-CE569379238A}" srcOrd="1" destOrd="0" presId="urn:microsoft.com/office/officeart/2005/8/layout/process1"/>
    <dgm:cxn modelId="{A374B21E-6420-47E9-B53A-3DCE4DE56372}" type="presOf" srcId="{ED748D7C-2970-49B5-8162-092A1703DBA5}" destId="{27484751-7534-4B8F-966E-2D5385FD4E81}" srcOrd="0" destOrd="0" presId="urn:microsoft.com/office/officeart/2005/8/layout/process1"/>
    <dgm:cxn modelId="{678C6662-A17B-4456-B844-4DC04086470C}" type="presOf" srcId="{98E71EB4-FB67-430A-BDB1-7E71F83D4C12}" destId="{939C581F-07E4-4725-9B44-833B3485BBE5}" srcOrd="1" destOrd="0" presId="urn:microsoft.com/office/officeart/2005/8/layout/process1"/>
    <dgm:cxn modelId="{B6BAEB65-15A3-4704-958B-14FE33B5278D}" srcId="{352D7EA0-BD93-4989-9B57-AD45A71512FA}" destId="{F3FF94D0-7C0E-48A5-B804-6002DB62B741}" srcOrd="2" destOrd="0" parTransId="{B24AEE29-EE43-493C-882D-2C31216E5ACE}" sibTransId="{98E71EB4-FB67-430A-BDB1-7E71F83D4C12}"/>
    <dgm:cxn modelId="{9D72B486-F870-441E-80B1-EC0FA35620F9}" type="presOf" srcId="{352D7EA0-BD93-4989-9B57-AD45A71512FA}" destId="{9A4E12B6-FA61-4504-8E05-29F5B6B1EBE6}" srcOrd="0" destOrd="0" presId="urn:microsoft.com/office/officeart/2005/8/layout/process1"/>
    <dgm:cxn modelId="{02428089-5254-495F-B191-BFB96F9348C8}" type="presOf" srcId="{52F112F3-39C1-47D0-B2C5-652AD5ECC2A9}" destId="{E758ED33-FCA0-4BCD-9CB6-54BE1672302A}" srcOrd="0" destOrd="0" presId="urn:microsoft.com/office/officeart/2005/8/layout/process1"/>
    <dgm:cxn modelId="{AE51C5A4-9C43-4F6E-94D1-1AF50194653F}" type="presOf" srcId="{BFB64121-6EAA-44A1-85F3-FF71605D995E}" destId="{188C502F-F251-4337-9FB7-5012E0A18C44}" srcOrd="0" destOrd="0" presId="urn:microsoft.com/office/officeart/2005/8/layout/process1"/>
    <dgm:cxn modelId="{F055FBAE-A2A9-4308-AEFC-4B30B3E00D5F}" type="presOf" srcId="{F3FF94D0-7C0E-48A5-B804-6002DB62B741}" destId="{C1B5AA11-4BA3-427C-8AAA-C2D370B1E5D5}" srcOrd="0" destOrd="0" presId="urn:microsoft.com/office/officeart/2005/8/layout/process1"/>
    <dgm:cxn modelId="{A04BEAB6-356F-4A67-8FE6-807BE3326D02}" srcId="{352D7EA0-BD93-4989-9B57-AD45A71512FA}" destId="{F5BA7CBC-FA0E-477C-B70A-ABF8A1D693B7}" srcOrd="3" destOrd="0" parTransId="{A73DCC54-2789-417A-A997-1586044DD3C2}" sibTransId="{11FFFA2D-46A6-44CD-9339-CA8E19387189}"/>
    <dgm:cxn modelId="{98212DC1-D042-44BE-BC97-F530027E9995}" type="presOf" srcId="{98E71EB4-FB67-430A-BDB1-7E71F83D4C12}" destId="{E6EC2073-57AF-4348-A1E6-BE80C660E020}" srcOrd="0" destOrd="0" presId="urn:microsoft.com/office/officeart/2005/8/layout/process1"/>
    <dgm:cxn modelId="{CA3842D2-4A78-4908-AC55-B9BD61D5479C}" type="presOf" srcId="{ED748D7C-2970-49B5-8162-092A1703DBA5}" destId="{29D23CD4-754A-448B-A997-D1283F371FF1}" srcOrd="1" destOrd="0" presId="urn:microsoft.com/office/officeart/2005/8/layout/process1"/>
    <dgm:cxn modelId="{8DF89BDF-083F-4F18-B3AB-E6A3D2A05C07}" type="presOf" srcId="{F5BA7CBC-FA0E-477C-B70A-ABF8A1D693B7}" destId="{0018E6ED-375E-4A11-BEB2-5FA57EE789F0}" srcOrd="0" destOrd="0" presId="urn:microsoft.com/office/officeart/2005/8/layout/process1"/>
    <dgm:cxn modelId="{32F07BE2-C475-4D9B-B5E1-45CBC8CBD55A}" type="presOf" srcId="{84B29B3D-E8C6-44A8-8D74-7F13119FC87F}" destId="{0C18F858-4CC4-4510-8A1F-87479CF0D8ED}" srcOrd="0" destOrd="0" presId="urn:microsoft.com/office/officeart/2005/8/layout/process1"/>
    <dgm:cxn modelId="{61F761FD-4D43-4845-8BB1-5E2164E87779}" type="presParOf" srcId="{9A4E12B6-FA61-4504-8E05-29F5B6B1EBE6}" destId="{0C18F858-4CC4-4510-8A1F-87479CF0D8ED}" srcOrd="0" destOrd="0" presId="urn:microsoft.com/office/officeart/2005/8/layout/process1"/>
    <dgm:cxn modelId="{C789EA60-2898-4E2E-A769-B5BA8C338DC6}" type="presParOf" srcId="{9A4E12B6-FA61-4504-8E05-29F5B6B1EBE6}" destId="{188C502F-F251-4337-9FB7-5012E0A18C44}" srcOrd="1" destOrd="0" presId="urn:microsoft.com/office/officeart/2005/8/layout/process1"/>
    <dgm:cxn modelId="{F09DC43A-AFAC-4F03-BC6E-08267CEFD0C9}" type="presParOf" srcId="{188C502F-F251-4337-9FB7-5012E0A18C44}" destId="{6ACD21D6-B695-438E-9EE0-CE569379238A}" srcOrd="0" destOrd="0" presId="urn:microsoft.com/office/officeart/2005/8/layout/process1"/>
    <dgm:cxn modelId="{7E3C5EE7-B367-4DED-800E-6DF1C4B688DF}" type="presParOf" srcId="{9A4E12B6-FA61-4504-8E05-29F5B6B1EBE6}" destId="{E758ED33-FCA0-4BCD-9CB6-54BE1672302A}" srcOrd="2" destOrd="0" presId="urn:microsoft.com/office/officeart/2005/8/layout/process1"/>
    <dgm:cxn modelId="{DC5A3CCE-1E57-49B9-8118-CA7F08ECDA34}" type="presParOf" srcId="{9A4E12B6-FA61-4504-8E05-29F5B6B1EBE6}" destId="{27484751-7534-4B8F-966E-2D5385FD4E81}" srcOrd="3" destOrd="0" presId="urn:microsoft.com/office/officeart/2005/8/layout/process1"/>
    <dgm:cxn modelId="{569040E1-3A63-4355-942B-AD771849B4E0}" type="presParOf" srcId="{27484751-7534-4B8F-966E-2D5385FD4E81}" destId="{29D23CD4-754A-448B-A997-D1283F371FF1}" srcOrd="0" destOrd="0" presId="urn:microsoft.com/office/officeart/2005/8/layout/process1"/>
    <dgm:cxn modelId="{1B17C64F-4F27-4725-BB6E-0F5E1D2732A1}" type="presParOf" srcId="{9A4E12B6-FA61-4504-8E05-29F5B6B1EBE6}" destId="{C1B5AA11-4BA3-427C-8AAA-C2D370B1E5D5}" srcOrd="4" destOrd="0" presId="urn:microsoft.com/office/officeart/2005/8/layout/process1"/>
    <dgm:cxn modelId="{F9CF8CD4-F485-44B0-A083-B986A86736C8}" type="presParOf" srcId="{9A4E12B6-FA61-4504-8E05-29F5B6B1EBE6}" destId="{E6EC2073-57AF-4348-A1E6-BE80C660E020}" srcOrd="5" destOrd="0" presId="urn:microsoft.com/office/officeart/2005/8/layout/process1"/>
    <dgm:cxn modelId="{546323B9-2C83-48DE-AC0C-3BCFFCDA91AA}" type="presParOf" srcId="{E6EC2073-57AF-4348-A1E6-BE80C660E020}" destId="{939C581F-07E4-4725-9B44-833B3485BBE5}" srcOrd="0" destOrd="0" presId="urn:microsoft.com/office/officeart/2005/8/layout/process1"/>
    <dgm:cxn modelId="{EEC75E3A-1DE2-4185-A56E-0E24065CA0B6}" type="presParOf" srcId="{9A4E12B6-FA61-4504-8E05-29F5B6B1EBE6}" destId="{0018E6ED-375E-4A11-BEB2-5FA57EE789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9D01E-EF37-4FC6-8B12-28475DF463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09A2AEF-BAC9-4923-8A4B-B81F2F90AB65}">
      <dgm:prSet phldrT="[Szöveg]"/>
      <dgm:spPr/>
      <dgm:t>
        <a:bodyPr/>
        <a:lstStyle/>
        <a:p>
          <a:r>
            <a:rPr lang="hu-HU" dirty="0"/>
            <a:t>Mondat felosztása egységekre(. , ;)</a:t>
          </a:r>
        </a:p>
      </dgm:t>
    </dgm:pt>
    <dgm:pt modelId="{7968C2E9-89C4-4693-917A-5804BB2CE722}" type="parTrans" cxnId="{B720DCF8-36CD-4609-A9D1-928D38834F17}">
      <dgm:prSet/>
      <dgm:spPr/>
      <dgm:t>
        <a:bodyPr/>
        <a:lstStyle/>
        <a:p>
          <a:endParaRPr lang="hu-HU"/>
        </a:p>
      </dgm:t>
    </dgm:pt>
    <dgm:pt modelId="{149821CF-801F-49B1-A773-171B9510B983}" type="sibTrans" cxnId="{B720DCF8-36CD-4609-A9D1-928D38834F17}">
      <dgm:prSet/>
      <dgm:spPr/>
      <dgm:t>
        <a:bodyPr/>
        <a:lstStyle/>
        <a:p>
          <a:endParaRPr lang="hu-HU"/>
        </a:p>
      </dgm:t>
    </dgm:pt>
    <dgm:pt modelId="{DD2BC208-2D1F-4632-BF91-E3B751E736EC}">
      <dgm:prSet phldrT="[Szöveg]"/>
      <dgm:spPr/>
      <dgm:t>
        <a:bodyPr/>
        <a:lstStyle/>
        <a:p>
          <a:r>
            <a:rPr lang="hu-HU" dirty="0"/>
            <a:t>Cím megtalálása</a:t>
          </a:r>
        </a:p>
      </dgm:t>
    </dgm:pt>
    <dgm:pt modelId="{BE1556D9-7451-43EB-BCC4-1A9712DB3604}" type="parTrans" cxnId="{7BCF1DB5-D5E6-4553-B241-26A20A5F06DA}">
      <dgm:prSet/>
      <dgm:spPr/>
      <dgm:t>
        <a:bodyPr/>
        <a:lstStyle/>
        <a:p>
          <a:endParaRPr lang="hu-HU"/>
        </a:p>
      </dgm:t>
    </dgm:pt>
    <dgm:pt modelId="{0366D3AA-D9A6-4343-AEE0-8EBDB8FB7035}" type="sibTrans" cxnId="{7BCF1DB5-D5E6-4553-B241-26A20A5F06DA}">
      <dgm:prSet/>
      <dgm:spPr/>
      <dgm:t>
        <a:bodyPr/>
        <a:lstStyle/>
        <a:p>
          <a:endParaRPr lang="hu-HU"/>
        </a:p>
      </dgm:t>
    </dgm:pt>
    <dgm:pt modelId="{4B152765-69B7-451C-8575-02C09B4174BA}">
      <dgm:prSet phldrT="[Szöveg]"/>
      <dgm:spPr/>
      <dgm:t>
        <a:bodyPr/>
        <a:lstStyle/>
        <a:p>
          <a:r>
            <a:rPr lang="hu-HU" dirty="0"/>
            <a:t>Idő megtalálása</a:t>
          </a:r>
        </a:p>
      </dgm:t>
    </dgm:pt>
    <dgm:pt modelId="{B0C1B526-1D2B-416B-BB74-3E45DEEABB14}" type="parTrans" cxnId="{7261860E-CB51-454B-8F7F-C55DCB267A05}">
      <dgm:prSet/>
      <dgm:spPr/>
      <dgm:t>
        <a:bodyPr/>
        <a:lstStyle/>
        <a:p>
          <a:endParaRPr lang="hu-HU"/>
        </a:p>
      </dgm:t>
    </dgm:pt>
    <dgm:pt modelId="{8A570521-DEC2-4C95-B932-DCBC048CFC6F}" type="sibTrans" cxnId="{7261860E-CB51-454B-8F7F-C55DCB267A05}">
      <dgm:prSet/>
      <dgm:spPr/>
      <dgm:t>
        <a:bodyPr/>
        <a:lstStyle/>
        <a:p>
          <a:endParaRPr lang="hu-HU"/>
        </a:p>
      </dgm:t>
    </dgm:pt>
    <dgm:pt modelId="{906AEC16-62B5-463D-94B7-327503600D0B}" type="pres">
      <dgm:prSet presAssocID="{2589D01E-EF37-4FC6-8B12-28475DF4630B}" presName="Name0" presStyleCnt="0">
        <dgm:presLayoutVars>
          <dgm:dir/>
          <dgm:resizeHandles val="exact"/>
        </dgm:presLayoutVars>
      </dgm:prSet>
      <dgm:spPr/>
    </dgm:pt>
    <dgm:pt modelId="{2FDD4CA1-6EEF-4987-8925-8792DBF6C7D7}" type="pres">
      <dgm:prSet presAssocID="{409A2AEF-BAC9-4923-8A4B-B81F2F90AB65}" presName="node" presStyleLbl="node1" presStyleIdx="0" presStyleCnt="3">
        <dgm:presLayoutVars>
          <dgm:bulletEnabled val="1"/>
        </dgm:presLayoutVars>
      </dgm:prSet>
      <dgm:spPr/>
    </dgm:pt>
    <dgm:pt modelId="{8F585EA0-77AD-4AAA-AD31-63623D25FD17}" type="pres">
      <dgm:prSet presAssocID="{149821CF-801F-49B1-A773-171B9510B983}" presName="sibTrans" presStyleLbl="sibTrans2D1" presStyleIdx="0" presStyleCnt="2"/>
      <dgm:spPr/>
    </dgm:pt>
    <dgm:pt modelId="{22E93F2D-ECE2-4C6E-91B4-DF159D03F840}" type="pres">
      <dgm:prSet presAssocID="{149821CF-801F-49B1-A773-171B9510B983}" presName="connectorText" presStyleLbl="sibTrans2D1" presStyleIdx="0" presStyleCnt="2"/>
      <dgm:spPr/>
    </dgm:pt>
    <dgm:pt modelId="{81564371-7B4B-4FDC-9D45-84710DBB3875}" type="pres">
      <dgm:prSet presAssocID="{DD2BC208-2D1F-4632-BF91-E3B751E736EC}" presName="node" presStyleLbl="node1" presStyleIdx="1" presStyleCnt="3">
        <dgm:presLayoutVars>
          <dgm:bulletEnabled val="1"/>
        </dgm:presLayoutVars>
      </dgm:prSet>
      <dgm:spPr/>
    </dgm:pt>
    <dgm:pt modelId="{FF1B221B-3D56-4D76-AFE4-8B9063E4B11D}" type="pres">
      <dgm:prSet presAssocID="{0366D3AA-D9A6-4343-AEE0-8EBDB8FB7035}" presName="sibTrans" presStyleLbl="sibTrans2D1" presStyleIdx="1" presStyleCnt="2"/>
      <dgm:spPr/>
    </dgm:pt>
    <dgm:pt modelId="{1859DB45-E4DB-4B05-86AA-2BDEBF89DFF1}" type="pres">
      <dgm:prSet presAssocID="{0366D3AA-D9A6-4343-AEE0-8EBDB8FB7035}" presName="connectorText" presStyleLbl="sibTrans2D1" presStyleIdx="1" presStyleCnt="2"/>
      <dgm:spPr/>
    </dgm:pt>
    <dgm:pt modelId="{6E1F9AF3-EEDE-42AE-ADF0-5ED8A2613D57}" type="pres">
      <dgm:prSet presAssocID="{4B152765-69B7-451C-8575-02C09B4174BA}" presName="node" presStyleLbl="node1" presStyleIdx="2" presStyleCnt="3">
        <dgm:presLayoutVars>
          <dgm:bulletEnabled val="1"/>
        </dgm:presLayoutVars>
      </dgm:prSet>
      <dgm:spPr/>
    </dgm:pt>
  </dgm:ptLst>
  <dgm:cxnLst>
    <dgm:cxn modelId="{89E4710D-CF2D-47F6-A1A4-67071A50DC76}" type="presOf" srcId="{149821CF-801F-49B1-A773-171B9510B983}" destId="{8F585EA0-77AD-4AAA-AD31-63623D25FD17}" srcOrd="0" destOrd="0" presId="urn:microsoft.com/office/officeart/2005/8/layout/process1"/>
    <dgm:cxn modelId="{7261860E-CB51-454B-8F7F-C55DCB267A05}" srcId="{2589D01E-EF37-4FC6-8B12-28475DF4630B}" destId="{4B152765-69B7-451C-8575-02C09B4174BA}" srcOrd="2" destOrd="0" parTransId="{B0C1B526-1D2B-416B-BB74-3E45DEEABB14}" sibTransId="{8A570521-DEC2-4C95-B932-DCBC048CFC6F}"/>
    <dgm:cxn modelId="{CA02E21E-299F-4C29-854A-1674B9B7100B}" type="presOf" srcId="{DD2BC208-2D1F-4632-BF91-E3B751E736EC}" destId="{81564371-7B4B-4FDC-9D45-84710DBB3875}" srcOrd="0" destOrd="0" presId="urn:microsoft.com/office/officeart/2005/8/layout/process1"/>
    <dgm:cxn modelId="{485A7481-EEFB-4F5E-9443-18CF83BBB01C}" type="presOf" srcId="{0366D3AA-D9A6-4343-AEE0-8EBDB8FB7035}" destId="{FF1B221B-3D56-4D76-AFE4-8B9063E4B11D}" srcOrd="0" destOrd="0" presId="urn:microsoft.com/office/officeart/2005/8/layout/process1"/>
    <dgm:cxn modelId="{00137998-6B40-46F5-9414-FAE4C63018A8}" type="presOf" srcId="{149821CF-801F-49B1-A773-171B9510B983}" destId="{22E93F2D-ECE2-4C6E-91B4-DF159D03F840}" srcOrd="1" destOrd="0" presId="urn:microsoft.com/office/officeart/2005/8/layout/process1"/>
    <dgm:cxn modelId="{8458029C-637F-44E4-B962-E18F4C0553E0}" type="presOf" srcId="{409A2AEF-BAC9-4923-8A4B-B81F2F90AB65}" destId="{2FDD4CA1-6EEF-4987-8925-8792DBF6C7D7}" srcOrd="0" destOrd="0" presId="urn:microsoft.com/office/officeart/2005/8/layout/process1"/>
    <dgm:cxn modelId="{2CC2CD9D-652F-4E50-81D6-35888B178932}" type="presOf" srcId="{0366D3AA-D9A6-4343-AEE0-8EBDB8FB7035}" destId="{1859DB45-E4DB-4B05-86AA-2BDEBF89DFF1}" srcOrd="1" destOrd="0" presId="urn:microsoft.com/office/officeart/2005/8/layout/process1"/>
    <dgm:cxn modelId="{21E034A6-B302-4587-870D-7FC6D73621B4}" type="presOf" srcId="{2589D01E-EF37-4FC6-8B12-28475DF4630B}" destId="{906AEC16-62B5-463D-94B7-327503600D0B}" srcOrd="0" destOrd="0" presId="urn:microsoft.com/office/officeart/2005/8/layout/process1"/>
    <dgm:cxn modelId="{7BCF1DB5-D5E6-4553-B241-26A20A5F06DA}" srcId="{2589D01E-EF37-4FC6-8B12-28475DF4630B}" destId="{DD2BC208-2D1F-4632-BF91-E3B751E736EC}" srcOrd="1" destOrd="0" parTransId="{BE1556D9-7451-43EB-BCC4-1A9712DB3604}" sibTransId="{0366D3AA-D9A6-4343-AEE0-8EBDB8FB7035}"/>
    <dgm:cxn modelId="{AE462EEE-F198-4233-B925-B4BE6D65BBA9}" type="presOf" srcId="{4B152765-69B7-451C-8575-02C09B4174BA}" destId="{6E1F9AF3-EEDE-42AE-ADF0-5ED8A2613D57}" srcOrd="0" destOrd="0" presId="urn:microsoft.com/office/officeart/2005/8/layout/process1"/>
    <dgm:cxn modelId="{B720DCF8-36CD-4609-A9D1-928D38834F17}" srcId="{2589D01E-EF37-4FC6-8B12-28475DF4630B}" destId="{409A2AEF-BAC9-4923-8A4B-B81F2F90AB65}" srcOrd="0" destOrd="0" parTransId="{7968C2E9-89C4-4693-917A-5804BB2CE722}" sibTransId="{149821CF-801F-49B1-A773-171B9510B983}"/>
    <dgm:cxn modelId="{333B437D-3529-4D89-81BA-27E1E1EADB54}" type="presParOf" srcId="{906AEC16-62B5-463D-94B7-327503600D0B}" destId="{2FDD4CA1-6EEF-4987-8925-8792DBF6C7D7}" srcOrd="0" destOrd="0" presId="urn:microsoft.com/office/officeart/2005/8/layout/process1"/>
    <dgm:cxn modelId="{8B269959-364D-418D-BDAE-CA519065D779}" type="presParOf" srcId="{906AEC16-62B5-463D-94B7-327503600D0B}" destId="{8F585EA0-77AD-4AAA-AD31-63623D25FD17}" srcOrd="1" destOrd="0" presId="urn:microsoft.com/office/officeart/2005/8/layout/process1"/>
    <dgm:cxn modelId="{A3436C50-F20B-452F-89C0-398B32BCDFDE}" type="presParOf" srcId="{8F585EA0-77AD-4AAA-AD31-63623D25FD17}" destId="{22E93F2D-ECE2-4C6E-91B4-DF159D03F840}" srcOrd="0" destOrd="0" presId="urn:microsoft.com/office/officeart/2005/8/layout/process1"/>
    <dgm:cxn modelId="{E616C537-593E-4743-9EB4-B8749295CC88}" type="presParOf" srcId="{906AEC16-62B5-463D-94B7-327503600D0B}" destId="{81564371-7B4B-4FDC-9D45-84710DBB3875}" srcOrd="2" destOrd="0" presId="urn:microsoft.com/office/officeart/2005/8/layout/process1"/>
    <dgm:cxn modelId="{337D2277-DBBD-48D7-A2DD-3294D7C63856}" type="presParOf" srcId="{906AEC16-62B5-463D-94B7-327503600D0B}" destId="{FF1B221B-3D56-4D76-AFE4-8B9063E4B11D}" srcOrd="3" destOrd="0" presId="urn:microsoft.com/office/officeart/2005/8/layout/process1"/>
    <dgm:cxn modelId="{E752054D-4831-4A96-89EF-8F09CE465B5A}" type="presParOf" srcId="{FF1B221B-3D56-4D76-AFE4-8B9063E4B11D}" destId="{1859DB45-E4DB-4B05-86AA-2BDEBF89DFF1}" srcOrd="0" destOrd="0" presId="urn:microsoft.com/office/officeart/2005/8/layout/process1"/>
    <dgm:cxn modelId="{68DB72B7-970E-489E-B680-EB1EE103FE12}" type="presParOf" srcId="{906AEC16-62B5-463D-94B7-327503600D0B}" destId="{6E1F9AF3-EEDE-42AE-ADF0-5ED8A2613D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8F858-4CC4-4510-8A1F-87479CF0D8ED}">
      <dsp:nvSpPr>
        <dsp:cNvPr id="0" name=""/>
        <dsp:cNvSpPr/>
      </dsp:nvSpPr>
      <dsp:spPr>
        <a:xfrm>
          <a:off x="4947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Nevek felismerése (</a:t>
          </a:r>
          <a:r>
            <a:rPr lang="hu-HU" sz="2300" kern="1200" dirty="0" err="1"/>
            <a:t>Spacy</a:t>
          </a:r>
          <a:r>
            <a:rPr lang="hu-HU" sz="2300" kern="1200" dirty="0"/>
            <a:t>)</a:t>
          </a:r>
        </a:p>
      </dsp:txBody>
      <dsp:txXfrm>
        <a:off x="42960" y="1850046"/>
        <a:ext cx="2087075" cy="1221835"/>
      </dsp:txXfrm>
    </dsp:sp>
    <dsp:sp modelId="{188C502F-F251-4337-9FB7-5012E0A18C44}">
      <dsp:nvSpPr>
        <dsp:cNvPr id="0" name=""/>
        <dsp:cNvSpPr/>
      </dsp:nvSpPr>
      <dsp:spPr>
        <a:xfrm>
          <a:off x="2384359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2384359" y="2300029"/>
        <a:ext cx="321004" cy="321869"/>
      </dsp:txXfrm>
    </dsp:sp>
    <dsp:sp modelId="{E758ED33-FCA0-4BCD-9CB6-54BE1672302A}">
      <dsp:nvSpPr>
        <dsp:cNvPr id="0" name=""/>
        <dsp:cNvSpPr/>
      </dsp:nvSpPr>
      <dsp:spPr>
        <a:xfrm>
          <a:off x="3033289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Mondat felosztása egységekre(. , ;)</a:t>
          </a:r>
        </a:p>
      </dsp:txBody>
      <dsp:txXfrm>
        <a:off x="3071302" y="1850046"/>
        <a:ext cx="2087075" cy="1221835"/>
      </dsp:txXfrm>
    </dsp:sp>
    <dsp:sp modelId="{27484751-7534-4B8F-966E-2D5385FD4E81}">
      <dsp:nvSpPr>
        <dsp:cNvPr id="0" name=""/>
        <dsp:cNvSpPr/>
      </dsp:nvSpPr>
      <dsp:spPr>
        <a:xfrm>
          <a:off x="5412701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5412701" y="2300029"/>
        <a:ext cx="321004" cy="321869"/>
      </dsp:txXfrm>
    </dsp:sp>
    <dsp:sp modelId="{C1B5AA11-4BA3-427C-8AAA-C2D370B1E5D5}">
      <dsp:nvSpPr>
        <dsp:cNvPr id="0" name=""/>
        <dsp:cNvSpPr/>
      </dsp:nvSpPr>
      <dsp:spPr>
        <a:xfrm>
          <a:off x="6061632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Cím megtalálása</a:t>
          </a:r>
        </a:p>
      </dsp:txBody>
      <dsp:txXfrm>
        <a:off x="6099645" y="1850046"/>
        <a:ext cx="2087075" cy="1221835"/>
      </dsp:txXfrm>
    </dsp:sp>
    <dsp:sp modelId="{E6EC2073-57AF-4348-A1E6-BE80C660E020}">
      <dsp:nvSpPr>
        <dsp:cNvPr id="0" name=""/>
        <dsp:cNvSpPr/>
      </dsp:nvSpPr>
      <dsp:spPr>
        <a:xfrm>
          <a:off x="8441044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8441044" y="2300029"/>
        <a:ext cx="321004" cy="321869"/>
      </dsp:txXfrm>
    </dsp:sp>
    <dsp:sp modelId="{0018E6ED-375E-4A11-BEB2-5FA57EE789F0}">
      <dsp:nvSpPr>
        <dsp:cNvPr id="0" name=""/>
        <dsp:cNvSpPr/>
      </dsp:nvSpPr>
      <dsp:spPr>
        <a:xfrm>
          <a:off x="9089974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Idő megtalálása</a:t>
          </a:r>
        </a:p>
      </dsp:txBody>
      <dsp:txXfrm>
        <a:off x="9127987" y="1850046"/>
        <a:ext cx="2087075" cy="1221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4CA1-6EEF-4987-8925-8792DBF6C7D7}">
      <dsp:nvSpPr>
        <dsp:cNvPr id="0" name=""/>
        <dsp:cNvSpPr/>
      </dsp:nvSpPr>
      <dsp:spPr>
        <a:xfrm>
          <a:off x="8067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Mondat felosztása egységekre(. , ;)</a:t>
          </a:r>
        </a:p>
      </dsp:txBody>
      <dsp:txXfrm>
        <a:off x="50439" y="1070731"/>
        <a:ext cx="2326401" cy="1361943"/>
      </dsp:txXfrm>
    </dsp:sp>
    <dsp:sp modelId="{8F585EA0-77AD-4AAA-AD31-63623D25FD17}">
      <dsp:nvSpPr>
        <dsp:cNvPr id="0" name=""/>
        <dsp:cNvSpPr/>
      </dsp:nvSpPr>
      <dsp:spPr>
        <a:xfrm>
          <a:off x="2660327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2660327" y="1572314"/>
        <a:ext cx="357813" cy="358778"/>
      </dsp:txXfrm>
    </dsp:sp>
    <dsp:sp modelId="{81564371-7B4B-4FDC-9D45-84710DBB3875}">
      <dsp:nvSpPr>
        <dsp:cNvPr id="0" name=""/>
        <dsp:cNvSpPr/>
      </dsp:nvSpPr>
      <dsp:spPr>
        <a:xfrm>
          <a:off x="3383671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Cím megtalálása</a:t>
          </a:r>
        </a:p>
      </dsp:txBody>
      <dsp:txXfrm>
        <a:off x="3426043" y="1070731"/>
        <a:ext cx="2326401" cy="1361943"/>
      </dsp:txXfrm>
    </dsp:sp>
    <dsp:sp modelId="{FF1B221B-3D56-4D76-AFE4-8B9063E4B11D}">
      <dsp:nvSpPr>
        <dsp:cNvPr id="0" name=""/>
        <dsp:cNvSpPr/>
      </dsp:nvSpPr>
      <dsp:spPr>
        <a:xfrm>
          <a:off x="6035931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6035931" y="1572314"/>
        <a:ext cx="357813" cy="358778"/>
      </dsp:txXfrm>
    </dsp:sp>
    <dsp:sp modelId="{6E1F9AF3-EEDE-42AE-ADF0-5ED8A2613D57}">
      <dsp:nvSpPr>
        <dsp:cNvPr id="0" name=""/>
        <dsp:cNvSpPr/>
      </dsp:nvSpPr>
      <dsp:spPr>
        <a:xfrm>
          <a:off x="6759275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Idő megtalálása</a:t>
          </a:r>
        </a:p>
      </dsp:txBody>
      <dsp:txXfrm>
        <a:off x="6801647" y="1070731"/>
        <a:ext cx="2326401" cy="136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D93B6-F80C-957C-C4A3-520B16F1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11B764-1621-A18E-FE22-7218141F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BCF43-ABDE-6604-3E02-FB8C03C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A85C96-2E59-3F9B-EE0B-D3E4D02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36E6FB-03C7-3B1C-9872-47C03559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0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21EC4D-E376-E49C-403E-99099C8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EACF58-6512-77E1-FABF-6A665BE4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8EA25-0235-8847-B536-D536DB8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C16FF1-2684-7390-084D-0F235829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63658C-BB28-C84C-9ED8-A64E2D7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6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73C96A3-4A98-75E4-27BC-7811C9F51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8014AD-A89F-CDC4-0240-0EAA5A85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50D748-CF4C-8187-965D-D54B294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8D644-7198-DBC0-F652-154CE7E8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53C424-D277-3FB0-6745-E49C6D6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75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A462D-0BB5-B1AA-F42C-17DB1FA2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1F664-C429-02E1-A2D3-F6E3672B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05987-DA2F-4C61-0854-C1524AE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1F80DB-826E-A837-C044-FBF01CA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6E44C-F9DA-B536-9590-25DE8A34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7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C3A4F-FB6F-E9D5-DC16-780F72E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8028DB-BC8B-61D7-64E7-9BDE02EA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DE247D-8A57-9963-2CA2-00381C9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28CCFD-8F0C-4E98-7D86-DF67295B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CC007D-C52F-6F0B-BDE7-E2A0B4A8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2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91494-99A1-F7BD-666E-D4B620B7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758FB-0877-F07A-F4DB-0932B446D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78820A-7177-E6D9-3085-548EE9C8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7276FD-2ECC-85B6-C89F-003CA9B4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1F8EFF-CBFC-CF03-CE3E-0ED3DA2F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3686B8-C02D-99D0-8808-70D310E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9C21-F304-DBB4-76EA-0D47EBB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3BD2CD-0C06-514D-B50B-903C0AB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A7E1E6-2883-CA54-3334-CF5683E6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E603A2-756F-814D-0F2E-46A7269C8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F0FEB1-4903-DF91-77B3-BDB156F72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263ED4-D574-685D-CF71-D4429131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DB2064F-6F47-34C9-3077-C46ACF0E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28F09B-3C22-BA78-4AC5-4BE8B8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4A83B-7297-C020-7E13-7BF8B695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7944C8-778A-D369-1CDF-3AA83D3E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70ECFB-5192-0E06-BF47-1706C8E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1F105F-592D-C700-A24F-6BEADD9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93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0EC523-D8B1-62D1-787F-2015C1E8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828F18-C80B-5389-059A-F6C3A994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E30E28-9D62-2D4D-9D17-D6C2105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5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45C2B-E30C-E8B2-98C0-5ADF9143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6DBA7-AF31-9558-703D-FB287464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35F96B-A0E4-7477-7C0F-E28DE5B6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A2B645-A1F5-3B8F-F96D-6EEB7327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0133DF-9C72-5FFB-267E-F696AF1D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8B1E02-164A-E9C5-EB5D-8DB4E17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8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41648-1ADD-C19A-A513-F58CFC85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283303-799C-DE10-4A00-CF57A80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666C36-C9BF-6506-2A63-950E1422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0E75C9-B37B-A79B-862C-E706A34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D957E6-40F8-2330-F1D4-A4251678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84D731-558B-A977-4AA7-069DF60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7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2329A58-A4A6-E8A9-496B-39005413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F07BCB-C87A-48DA-11CC-4A76603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E8D0FF-6112-BE4E-907B-B44E994B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8BBC-03C4-4CA4-B06B-3074ED0EDD0E}" type="datetimeFigureOut">
              <a:rPr lang="hu-HU" smtClean="0"/>
              <a:t>2023. 03. 12.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8C53AD-8674-3FCA-CAE2-11FD245C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DB6D4B-44EE-BDFC-60F0-6C0DA642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935BC-AF27-0CA9-4E3A-E1242F6B4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Egyetem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6CD7CF-41BF-E34D-1DED-6CC1F180D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Jakus Máté és Cseh Martin</a:t>
            </a:r>
          </a:p>
        </p:txBody>
      </p:sp>
    </p:spTree>
    <p:extLst>
      <p:ext uri="{BB962C8B-B14F-4D97-AF65-F5344CB8AC3E}">
        <p14:creationId xmlns:p14="http://schemas.microsoft.com/office/powerpoint/2010/main" val="384061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AD84D3F-EEAF-DFE4-DF69-10540DC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486561"/>
            <a:ext cx="8456103" cy="1204127"/>
          </a:xfrm>
        </p:spPr>
        <p:txBody>
          <a:bodyPr>
            <a:normAutofit/>
          </a:bodyPr>
          <a:lstStyle/>
          <a:p>
            <a:r>
              <a:rPr lang="hu-HU" dirty="0"/>
              <a:t>Az idő megtalálása</a:t>
            </a:r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3ACA1A24-40DE-B3E1-040A-10F42289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0FE4A1D-61EF-136A-A6BE-C779CEB77D1F}"/>
              </a:ext>
            </a:extLst>
          </p:cNvPr>
          <p:cNvCxnSpPr>
            <a:cxnSpLocks/>
          </p:cNvCxnSpPr>
          <p:nvPr/>
        </p:nvCxnSpPr>
        <p:spPr>
          <a:xfrm flipV="1">
            <a:off x="3263317" y="2172749"/>
            <a:ext cx="0" cy="973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7DD0DB8-29ED-A30D-504A-BBFA643FE601}"/>
              </a:ext>
            </a:extLst>
          </p:cNvPr>
          <p:cNvSpPr txBox="1"/>
          <p:nvPr/>
        </p:nvSpPr>
        <p:spPr>
          <a:xfrm>
            <a:off x="2076274" y="3250463"/>
            <a:ext cx="276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Tudjuk hogy hol végződött a cím és hol kezdődik az idő (index+1). 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4CE636A-46A7-AA7F-1655-050EA62D95AC}"/>
              </a:ext>
            </a:extLst>
          </p:cNvPr>
          <p:cNvSpPr txBox="1"/>
          <p:nvPr/>
        </p:nvSpPr>
        <p:spPr>
          <a:xfrm>
            <a:off x="6096000" y="3053593"/>
            <a:ext cx="401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</a:t>
            </a:r>
            <a:r>
              <a:rPr lang="hu-HU" dirty="0" err="1"/>
              <a:t>for</a:t>
            </a:r>
            <a:r>
              <a:rPr lang="hu-HU" dirty="0"/>
              <a:t> ciklus végig megy az összes tagon és keresi a </a:t>
            </a:r>
            <a:r>
              <a:rPr lang="hu-HU" dirty="0" err="1"/>
              <a:t>Spacy</a:t>
            </a:r>
            <a:r>
              <a:rPr lang="hu-HU" dirty="0"/>
              <a:t> által kivett nevet vagy a különböző név jelölőket mint (Dr.; Ugyanazon tanár, stb..).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BF8A54FF-57F7-7BCA-7EE9-20A27E9DF07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4450359" y="2088859"/>
            <a:ext cx="36555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37FEE826-33CF-04DE-9C7F-C9F501A2C10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746459" y="2088859"/>
            <a:ext cx="23594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AD729954-FCAF-D65E-6E34-754276F609F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962862" y="2088859"/>
            <a:ext cx="1143001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5538831-D07E-4506-A343-A16F8CD4EFB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734650" y="2088859"/>
            <a:ext cx="371213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91C4483D-DD58-9FD8-9014-2B38E53F1D90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0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F7BAC23-A8BC-6796-4F52-41AD4539212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400574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09CB0A75-221F-4AA5-893A-EFF93C11339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1491143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Nyíl: lefelé mutató 37">
            <a:extLst>
              <a:ext uri="{FF2B5EF4-FFF2-40B4-BE49-F238E27FC236}">
                <a16:creationId xmlns:a16="http://schemas.microsoft.com/office/drawing/2014/main" id="{E66A9CD9-388C-EB1E-29D7-62EE7B96D4F0}"/>
              </a:ext>
            </a:extLst>
          </p:cNvPr>
          <p:cNvSpPr/>
          <p:nvPr/>
        </p:nvSpPr>
        <p:spPr>
          <a:xfrm>
            <a:off x="7908721" y="4253922"/>
            <a:ext cx="394283" cy="696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4989E67-BDE1-5428-DD60-0C06CB109DA5}"/>
              </a:ext>
            </a:extLst>
          </p:cNvPr>
          <p:cNvSpPr txBox="1"/>
          <p:nvPr/>
        </p:nvSpPr>
        <p:spPr>
          <a:xfrm>
            <a:off x="7130642" y="5058561"/>
            <a:ext cx="27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idő végződését megkapjuk, </a:t>
            </a:r>
            <a:r>
              <a:rPr lang="hu-HU" dirty="0" err="1"/>
              <a:t>id</a:t>
            </a:r>
            <a:r>
              <a:rPr lang="hu-HU" dirty="0"/>
              <a:t> = i.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57187E80-9A9F-99B9-D18A-F213E093B6F6}"/>
              </a:ext>
            </a:extLst>
          </p:cNvPr>
          <p:cNvSpPr txBox="1"/>
          <p:nvPr/>
        </p:nvSpPr>
        <p:spPr>
          <a:xfrm>
            <a:off x="7130642" y="5704892"/>
            <a:ext cx="31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Ido</a:t>
            </a:r>
            <a:r>
              <a:rPr lang="hu-HU" dirty="0"/>
              <a:t> = Tagok[index+1:id]</a:t>
            </a:r>
          </a:p>
        </p:txBody>
      </p:sp>
      <p:pic>
        <p:nvPicPr>
          <p:cNvPr id="42" name="Kép 41" descr="A képen szöveg látható&#10;&#10;Automatikusan generált leírás">
            <a:extLst>
              <a:ext uri="{FF2B5EF4-FFF2-40B4-BE49-F238E27FC236}">
                <a16:creationId xmlns:a16="http://schemas.microsoft.com/office/drawing/2014/main" id="{C6C8EA8A-B1F3-9912-682F-288215DF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9" y="4117672"/>
            <a:ext cx="4313027" cy="27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C68D9D-9CA6-8C5F-BC47-00E03CAF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</a:t>
            </a:r>
          </a:p>
        </p:txBody>
      </p:sp>
      <p:pic>
        <p:nvPicPr>
          <p:cNvPr id="5" name="Tartalom helye 8">
            <a:extLst>
              <a:ext uri="{FF2B5EF4-FFF2-40B4-BE49-F238E27FC236}">
                <a16:creationId xmlns:a16="http://schemas.microsoft.com/office/drawing/2014/main" id="{6D9D8633-A67B-C37C-A062-D38DC94A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394E3B6-1A1A-2AFF-447D-25C1CDC91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30D68F7-4D3D-37A1-7FEA-5ECDFA2D4D5A}"/>
              </a:ext>
            </a:extLst>
          </p:cNvPr>
          <p:cNvSpPr txBox="1"/>
          <p:nvPr/>
        </p:nvSpPr>
        <p:spPr>
          <a:xfrm>
            <a:off x="268448" y="3689879"/>
            <a:ext cx="300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Cím: „Görög </a:t>
            </a:r>
            <a:r>
              <a:rPr lang="hu-HU" sz="2400" dirty="0" err="1"/>
              <a:t>Syntaxis</a:t>
            </a:r>
            <a:r>
              <a:rPr lang="hu-HU" sz="2400" dirty="0"/>
              <a:t>”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696979C-5E76-4ADF-EE27-17593923AA09}"/>
              </a:ext>
            </a:extLst>
          </p:cNvPr>
          <p:cNvSpPr txBox="1"/>
          <p:nvPr/>
        </p:nvSpPr>
        <p:spPr>
          <a:xfrm>
            <a:off x="268448" y="4151544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Idő: „hétfőn, szerdán, pénteken, II —12 óráig, de”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75E398-D708-9427-404B-175EB119A721}"/>
              </a:ext>
            </a:extLst>
          </p:cNvPr>
          <p:cNvSpPr txBox="1"/>
          <p:nvPr/>
        </p:nvSpPr>
        <p:spPr>
          <a:xfrm>
            <a:off x="268448" y="4613209"/>
            <a:ext cx="331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Tanár: „Dr. </a:t>
            </a:r>
            <a:r>
              <a:rPr lang="hu-HU" sz="2400" dirty="0" err="1"/>
              <a:t>Homan</a:t>
            </a:r>
            <a:r>
              <a:rPr lang="hu-HU" sz="2400" dirty="0"/>
              <a:t> Ottó”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25799D6-71DB-FD30-8B64-A0870863BEDF}"/>
              </a:ext>
            </a:extLst>
          </p:cNvPr>
          <p:cNvSpPr txBox="1"/>
          <p:nvPr/>
        </p:nvSpPr>
        <p:spPr>
          <a:xfrm>
            <a:off x="838200" y="2581018"/>
            <a:ext cx="1821110" cy="369332"/>
          </a:xfrm>
          <a:prstGeom prst="rect">
            <a:avLst/>
          </a:prstGeom>
          <a:solidFill>
            <a:srgbClr val="3399FF">
              <a:alpha val="16863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5B972D9C-A371-8333-F95B-F4940C2E9A1F}"/>
              </a:ext>
            </a:extLst>
          </p:cNvPr>
          <p:cNvCxnSpPr>
            <a:stCxn id="7" idx="3"/>
            <a:endCxn id="28" idx="2"/>
          </p:cNvCxnSpPr>
          <p:nvPr/>
        </p:nvCxnSpPr>
        <p:spPr>
          <a:xfrm flipH="1" flipV="1">
            <a:off x="1748755" y="2950350"/>
            <a:ext cx="1522951" cy="970362"/>
          </a:xfrm>
          <a:prstGeom prst="bentConnector4">
            <a:avLst>
              <a:gd name="adj1" fmla="val -15010"/>
              <a:gd name="adj2" fmla="val 36823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apcsos zárójel 31">
            <a:extLst>
              <a:ext uri="{FF2B5EF4-FFF2-40B4-BE49-F238E27FC236}">
                <a16:creationId xmlns:a16="http://schemas.microsoft.com/office/drawing/2014/main" id="{00326BB5-4BD5-427E-BB56-6B37006A26E5}"/>
              </a:ext>
            </a:extLst>
          </p:cNvPr>
          <p:cNvSpPr/>
          <p:nvPr/>
        </p:nvSpPr>
        <p:spPr>
          <a:xfrm>
            <a:off x="2659310" y="2581018"/>
            <a:ext cx="5629013" cy="369332"/>
          </a:xfrm>
          <a:prstGeom prst="bracePair">
            <a:avLst/>
          </a:prstGeom>
          <a:solidFill>
            <a:srgbClr val="CC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417D2B96-7F5B-23CC-4A89-9A05E1690CB0}"/>
              </a:ext>
            </a:extLst>
          </p:cNvPr>
          <p:cNvCxnSpPr>
            <a:stCxn id="6" idx="2"/>
            <a:endCxn id="18" idx="3"/>
          </p:cNvCxnSpPr>
          <p:nvPr/>
        </p:nvCxnSpPr>
        <p:spPr>
          <a:xfrm rot="16200000" flipH="1">
            <a:off x="5720533" y="3391717"/>
            <a:ext cx="1366126" cy="615193"/>
          </a:xfrm>
          <a:prstGeom prst="bentConnector4">
            <a:avLst>
              <a:gd name="adj1" fmla="val 41552"/>
              <a:gd name="adj2" fmla="val 170572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apcsos zárójel 35">
            <a:extLst>
              <a:ext uri="{FF2B5EF4-FFF2-40B4-BE49-F238E27FC236}">
                <a16:creationId xmlns:a16="http://schemas.microsoft.com/office/drawing/2014/main" id="{CEE65D02-0F61-B5EB-1720-A057BB544AC0}"/>
              </a:ext>
            </a:extLst>
          </p:cNvPr>
          <p:cNvSpPr/>
          <p:nvPr/>
        </p:nvSpPr>
        <p:spPr>
          <a:xfrm>
            <a:off x="8288323" y="2548067"/>
            <a:ext cx="2382473" cy="435233"/>
          </a:xfrm>
          <a:prstGeom prst="bracePair">
            <a:avLst/>
          </a:prstGeom>
          <a:solidFill>
            <a:srgbClr val="006600">
              <a:alpha val="18824"/>
            </a:srgb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Összekötő: szögletes 38">
            <a:extLst>
              <a:ext uri="{FF2B5EF4-FFF2-40B4-BE49-F238E27FC236}">
                <a16:creationId xmlns:a16="http://schemas.microsoft.com/office/drawing/2014/main" id="{1707EBAA-B273-274B-9AB8-25376AAF3A53}"/>
              </a:ext>
            </a:extLst>
          </p:cNvPr>
          <p:cNvCxnSpPr>
            <a:stCxn id="19" idx="3"/>
            <a:endCxn id="36" idx="2"/>
          </p:cNvCxnSpPr>
          <p:nvPr/>
        </p:nvCxnSpPr>
        <p:spPr>
          <a:xfrm flipV="1">
            <a:off x="3582099" y="2983300"/>
            <a:ext cx="5897461" cy="186074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D489A-B5F5-62F2-B248-FD03040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lehetőségek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51B109-2BCB-434A-468A-ED5EDD96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206985"/>
            <a:ext cx="4164457" cy="309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3EBC013-699E-4AF7-DF80-866524B8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546257"/>
            <a:ext cx="5156953" cy="3693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63BF73B-0280-523B-55B7-48062A16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4315644"/>
            <a:ext cx="8548474" cy="39822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E1A056-7AF8-3399-ECA2-2104B0E2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3794904"/>
            <a:ext cx="9055859" cy="39822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7F0AA9-69B7-F4ED-B7C6-80A04F766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3398510"/>
            <a:ext cx="9303254" cy="20474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441A79-6479-1432-17B1-2A673BC861D1}"/>
              </a:ext>
            </a:extLst>
          </p:cNvPr>
          <p:cNvSpPr txBox="1"/>
          <p:nvPr/>
        </p:nvSpPr>
        <p:spPr>
          <a:xfrm>
            <a:off x="511728" y="1837653"/>
            <a:ext cx="24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Személynevek hiánya: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5587DC1-B3BC-1004-3DC6-41DC8F05C73A}"/>
              </a:ext>
            </a:extLst>
          </p:cNvPr>
          <p:cNvSpPr txBox="1"/>
          <p:nvPr/>
        </p:nvSpPr>
        <p:spPr>
          <a:xfrm>
            <a:off x="511728" y="2944884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Elírások, hibás mondatok: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710FAE1-F7E9-C9A6-9025-7B05B07376C5}"/>
              </a:ext>
            </a:extLst>
          </p:cNvPr>
          <p:cNvSpPr/>
          <p:nvPr/>
        </p:nvSpPr>
        <p:spPr>
          <a:xfrm>
            <a:off x="8187655" y="3398510"/>
            <a:ext cx="1619075" cy="204748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A201F5F-ABE4-4244-9703-B10E8CCC118F}"/>
              </a:ext>
            </a:extLst>
          </p:cNvPr>
          <p:cNvSpPr/>
          <p:nvPr/>
        </p:nvSpPr>
        <p:spPr>
          <a:xfrm>
            <a:off x="5504576" y="3799688"/>
            <a:ext cx="1726734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FF07C7-F58E-1F8E-7CF3-C50FDEFAF3A0}"/>
              </a:ext>
            </a:extLst>
          </p:cNvPr>
          <p:cNvSpPr/>
          <p:nvPr/>
        </p:nvSpPr>
        <p:spPr>
          <a:xfrm>
            <a:off x="5259897" y="4336125"/>
            <a:ext cx="1375795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12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01621-A71D-1FA9-4A4E-F3A399B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összegzése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27D278-FB05-E262-6D3D-A1822FF5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Jelenleg a program kerekítve 95%-ban pontos. A fennálló hibák száma így is meghaladja a 300-at.</a:t>
            </a:r>
          </a:p>
          <a:p>
            <a:r>
              <a:rPr lang="hu-HU" dirty="0"/>
              <a:t>Ezen hibák kijavítását a program javításával nem lehet teljesmértékben teljesíteni. Mivel a hibák kb. 60%-a olyan elírás, amire nincs algoritmus amely képes azt helyre állítani (pl.: „</a:t>
            </a:r>
            <a:r>
              <a:rPr lang="pl-PL" dirty="0"/>
              <a:t>Mél ka Vin- cze m.</a:t>
            </a:r>
            <a:r>
              <a:rPr lang="hu-HU" dirty="0"/>
              <a:t>”).</a:t>
            </a:r>
          </a:p>
          <a:p>
            <a:endParaRPr lang="hu-HU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4F596520-E856-4987-0BCB-57CFADEA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" y="4763992"/>
            <a:ext cx="8321879" cy="20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8B27B-D56B-7BE0-8C6D-CA7932D6B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D7E88B-40F6-5575-0651-7C3E9AA2E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F6F4E-7D12-E5B8-1E29-4E242B8B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Excel fájl olvasása/írása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D00B2A-A347-26AB-0824-C34B63E9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bővítmény: </a:t>
            </a:r>
            <a:r>
              <a:rPr lang="hu-HU" dirty="0" err="1"/>
              <a:t>OpenPyxl</a:t>
            </a:r>
            <a:endParaRPr lang="hu-HU" dirty="0"/>
          </a:p>
          <a:p>
            <a:pPr lvl="1"/>
            <a:r>
              <a:rPr lang="hu-HU" dirty="0"/>
              <a:t>Képes olvasni/írni </a:t>
            </a:r>
            <a:r>
              <a:rPr lang="hu-HU" dirty="0" err="1"/>
              <a:t>xlsx</a:t>
            </a:r>
            <a:r>
              <a:rPr lang="hu-HU" dirty="0"/>
              <a:t>, </a:t>
            </a:r>
            <a:r>
              <a:rPr lang="hu-HU" dirty="0" err="1"/>
              <a:t>xlsm</a:t>
            </a:r>
            <a:r>
              <a:rPr lang="hu-HU" dirty="0"/>
              <a:t>, </a:t>
            </a:r>
            <a:r>
              <a:rPr lang="hu-HU" dirty="0" err="1"/>
              <a:t>xltx</a:t>
            </a:r>
            <a:r>
              <a:rPr lang="hu-HU" dirty="0"/>
              <a:t> és </a:t>
            </a:r>
            <a:r>
              <a:rPr lang="hu-HU" dirty="0" err="1"/>
              <a:t>xltm</a:t>
            </a:r>
            <a:r>
              <a:rPr lang="hu-HU" dirty="0"/>
              <a:t> fájlokat.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1026" name="Picture 2" descr="Python Openpyxl Tutorial - javatpoint">
            <a:extLst>
              <a:ext uri="{FF2B5EF4-FFF2-40B4-BE49-F238E27FC236}">
                <a16:creationId xmlns:a16="http://schemas.microsoft.com/office/drawing/2014/main" id="{3ABB890B-62A0-E8AB-E750-66AB531F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0" y="42719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pyxl Reviews 2023: Details, Pricing, &amp; Features | G2">
            <a:extLst>
              <a:ext uri="{FF2B5EF4-FFF2-40B4-BE49-F238E27FC236}">
                <a16:creationId xmlns:a16="http://schemas.microsoft.com/office/drawing/2014/main" id="{633D6E1D-97BF-6194-4115-40B85EB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047" y="94122"/>
            <a:ext cx="12704295" cy="66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55A8E-6939-C6A7-4A0D-2337DF17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B66AB7-85F3-A466-09AD-A812EEF6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8" y="1312278"/>
            <a:ext cx="5533202" cy="293888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22BC-9DD2-BA63-6DB0-63D80FB3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1" y="1312277"/>
            <a:ext cx="4872038" cy="549330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FB25C75-7CDE-874E-2CA2-8AC8F167D867}"/>
              </a:ext>
            </a:extLst>
          </p:cNvPr>
          <p:cNvCxnSpPr>
            <a:cxnSpLocks/>
          </p:cNvCxnSpPr>
          <p:nvPr/>
        </p:nvCxnSpPr>
        <p:spPr>
          <a:xfrm flipV="1">
            <a:off x="2147582" y="2013358"/>
            <a:ext cx="5041783" cy="3607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A8F13C3-316E-81E4-DB69-10F9C5219E6F}"/>
              </a:ext>
            </a:extLst>
          </p:cNvPr>
          <p:cNvCxnSpPr>
            <a:cxnSpLocks/>
          </p:cNvCxnSpPr>
          <p:nvPr/>
        </p:nvCxnSpPr>
        <p:spPr>
          <a:xfrm flipV="1">
            <a:off x="7608815" y="3598877"/>
            <a:ext cx="0" cy="1191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B42193A-BA9E-3F0D-EDA8-991943D90D0E}"/>
              </a:ext>
            </a:extLst>
          </p:cNvPr>
          <p:cNvSpPr txBox="1"/>
          <p:nvPr/>
        </p:nvSpPr>
        <p:spPr>
          <a:xfrm>
            <a:off x="7608815" y="4420782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None</a:t>
            </a:r>
            <a:endParaRPr lang="hu-HU" dirty="0"/>
          </a:p>
        </p:txBody>
      </p:sp>
      <p:sp>
        <p:nvSpPr>
          <p:cNvPr id="15" name="Kapcsos zárójel 14">
            <a:extLst>
              <a:ext uri="{FF2B5EF4-FFF2-40B4-BE49-F238E27FC236}">
                <a16:creationId xmlns:a16="http://schemas.microsoft.com/office/drawing/2014/main" id="{C9D6C8BC-BCC6-A92F-3D57-06EDB224734C}"/>
              </a:ext>
            </a:extLst>
          </p:cNvPr>
          <p:cNvSpPr/>
          <p:nvPr/>
        </p:nvSpPr>
        <p:spPr>
          <a:xfrm>
            <a:off x="1" y="3208697"/>
            <a:ext cx="3320716" cy="850232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9BAEEDA-0DB9-6D97-3EA8-27CD5E787C67}"/>
              </a:ext>
            </a:extLst>
          </p:cNvPr>
          <p:cNvSpPr txBox="1"/>
          <p:nvPr/>
        </p:nvSpPr>
        <p:spPr>
          <a:xfrm>
            <a:off x="3313429" y="3479924"/>
            <a:ext cx="229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Sorok megszámlálása</a:t>
            </a:r>
          </a:p>
        </p:txBody>
      </p: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E0538B86-5423-1BD2-CA7F-311F25690CF9}"/>
              </a:ext>
            </a:extLst>
          </p:cNvPr>
          <p:cNvSpPr/>
          <p:nvPr/>
        </p:nvSpPr>
        <p:spPr>
          <a:xfrm>
            <a:off x="3320717" y="4194495"/>
            <a:ext cx="368967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2B37A00-A90E-2D9F-737B-1D4601319AFB}"/>
              </a:ext>
            </a:extLst>
          </p:cNvPr>
          <p:cNvSpPr txBox="1"/>
          <p:nvPr/>
        </p:nvSpPr>
        <p:spPr>
          <a:xfrm>
            <a:off x="3689684" y="4211232"/>
            <a:ext cx="1352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Nevek és évek listába ágyazása.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E56068E-450E-4F3A-9EF6-464A96D80A3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147582" y="992153"/>
            <a:ext cx="2894399" cy="7090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2BC58DE-B340-9DD7-79C6-06695E969192}"/>
              </a:ext>
            </a:extLst>
          </p:cNvPr>
          <p:cNvSpPr txBox="1"/>
          <p:nvPr/>
        </p:nvSpPr>
        <p:spPr>
          <a:xfrm>
            <a:off x="5041981" y="807487"/>
            <a:ext cx="21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Excel fájl útvonala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9C9EAE68-87DE-8C93-7BF0-F0CE89282FE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550253" y="2108015"/>
            <a:ext cx="2533801" cy="764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2991D97-A848-7B97-3571-265801C27D7B}"/>
              </a:ext>
            </a:extLst>
          </p:cNvPr>
          <p:cNvSpPr txBox="1"/>
          <p:nvPr/>
        </p:nvSpPr>
        <p:spPr>
          <a:xfrm>
            <a:off x="5084054" y="2411279"/>
            <a:ext cx="1467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Kívánt munkalap kiválasztása</a:t>
            </a:r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C02ACDEF-204C-E351-895B-0685700E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823" y="5726663"/>
            <a:ext cx="4048125" cy="647700"/>
          </a:xfrm>
          <a:prstGeom prst="rect">
            <a:avLst/>
          </a:prstGeom>
        </p:spPr>
      </p:pic>
      <p:sp>
        <p:nvSpPr>
          <p:cNvPr id="37" name="Szövegdoboz 36">
            <a:extLst>
              <a:ext uri="{FF2B5EF4-FFF2-40B4-BE49-F238E27FC236}">
                <a16:creationId xmlns:a16="http://schemas.microsoft.com/office/drawing/2014/main" id="{52C65FCE-97DA-44AF-F24B-DBA866DA0947}"/>
              </a:ext>
            </a:extLst>
          </p:cNvPr>
          <p:cNvSpPr txBox="1"/>
          <p:nvPr/>
        </p:nvSpPr>
        <p:spPr>
          <a:xfrm>
            <a:off x="7080304" y="5361056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Terminál:</a:t>
            </a:r>
          </a:p>
        </p:txBody>
      </p:sp>
      <p:sp>
        <p:nvSpPr>
          <p:cNvPr id="42" name="Jobb oldali kapcsos zárójel 41">
            <a:extLst>
              <a:ext uri="{FF2B5EF4-FFF2-40B4-BE49-F238E27FC236}">
                <a16:creationId xmlns:a16="http://schemas.microsoft.com/office/drawing/2014/main" id="{F23F18E8-BEF4-41E9-26FF-F257EFE43EE3}"/>
              </a:ext>
            </a:extLst>
          </p:cNvPr>
          <p:cNvSpPr/>
          <p:nvPr/>
        </p:nvSpPr>
        <p:spPr>
          <a:xfrm>
            <a:off x="3238150" y="5872294"/>
            <a:ext cx="234892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D1DF99C-2F12-16CB-E703-F2C89361DFDC}"/>
              </a:ext>
            </a:extLst>
          </p:cNvPr>
          <p:cNvSpPr txBox="1"/>
          <p:nvPr/>
        </p:nvSpPr>
        <p:spPr>
          <a:xfrm>
            <a:off x="3449544" y="5910502"/>
            <a:ext cx="171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Nevek és évek fájlba írása.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231195F-C833-7FAB-C53E-420EDF90A67D}"/>
              </a:ext>
            </a:extLst>
          </p:cNvPr>
          <p:cNvCxnSpPr>
            <a:cxnSpLocks/>
          </p:cNvCxnSpPr>
          <p:nvPr/>
        </p:nvCxnSpPr>
        <p:spPr>
          <a:xfrm flipH="1">
            <a:off x="2088859" y="6635312"/>
            <a:ext cx="3081460" cy="4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243D690A-48B2-8571-1559-AAB3C4DA0934}"/>
              </a:ext>
            </a:extLst>
          </p:cNvPr>
          <p:cNvSpPr txBox="1"/>
          <p:nvPr/>
        </p:nvSpPr>
        <p:spPr>
          <a:xfrm>
            <a:off x="5251417" y="618551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Fájl mentése</a:t>
            </a:r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2113A3D2-B0B5-A75F-7566-DBBC73BB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160" y="1346443"/>
            <a:ext cx="4229975" cy="29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  <p:bldP spid="23" grpId="0"/>
      <p:bldP spid="27" grpId="0"/>
      <p:bldP spid="37" grpId="0"/>
      <p:bldP spid="42" grpId="0" animBg="1"/>
      <p:bldP spid="43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5E423-7906-21AE-F63D-EB2226E9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1C4CD3-897A-9D90-E92B-23BE8F37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796210"/>
              </p:ext>
            </p:extLst>
          </p:nvPr>
        </p:nvGraphicFramePr>
        <p:xfrm>
          <a:off x="453007" y="1216404"/>
          <a:ext cx="11258024" cy="49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4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558C269F-143A-A5C4-D82B-783DECA1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r>
              <a:rPr lang="hu-HU" dirty="0" err="1"/>
              <a:t>Spacy</a:t>
            </a:r>
            <a:r>
              <a:rPr lang="hu-HU" dirty="0"/>
              <a:t> 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F28124A-234A-C25F-D19E-35EBCB49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539"/>
            <a:ext cx="10515600" cy="4011423"/>
          </a:xfrm>
        </p:spPr>
        <p:txBody>
          <a:bodyPr/>
          <a:lstStyle/>
          <a:p>
            <a:r>
              <a:rPr lang="hu-HU" dirty="0"/>
              <a:t>Egy nyelv feldolgozó bővítmény amely képes nyelvi egységeket találni egy szövegben és megnevezni.</a:t>
            </a:r>
          </a:p>
          <a:p>
            <a:r>
              <a:rPr lang="hu-HU" dirty="0"/>
              <a:t>Ennek segítségével könnyebb volt kiszűrni a neveket.</a:t>
            </a:r>
          </a:p>
        </p:txBody>
      </p:sp>
      <p:pic>
        <p:nvPicPr>
          <p:cNvPr id="6" name="Picture 4" descr="spaCy · Industrial-strength Natural Language Processing in Python">
            <a:extLst>
              <a:ext uri="{FF2B5EF4-FFF2-40B4-BE49-F238E27FC236}">
                <a16:creationId xmlns:a16="http://schemas.microsoft.com/office/drawing/2014/main" id="{AF3B48B0-C636-BE57-6D63-499F01E9E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9" r="1470" b="-1"/>
          <a:stretch/>
        </p:blipFill>
        <p:spPr bwMode="auto">
          <a:xfrm>
            <a:off x="671803" y="1215836"/>
            <a:ext cx="1772817" cy="9497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B1F15F2-B9DA-93D4-54B2-D83155D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Alap algoritmus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BF9E9D4-7D22-0532-2636-0E1FB216E5CD}"/>
              </a:ext>
            </a:extLst>
          </p:cNvPr>
          <p:cNvSpPr txBox="1"/>
          <p:nvPr/>
        </p:nvSpPr>
        <p:spPr>
          <a:xfrm>
            <a:off x="0" y="1396416"/>
            <a:ext cx="462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 </a:t>
            </a:r>
            <a:r>
              <a:rPr lang="hu-HU" dirty="0"/>
              <a:t>A program végig </a:t>
            </a:r>
            <a:r>
              <a:rPr lang="hu-HU" dirty="0" err="1"/>
              <a:t>loopol</a:t>
            </a:r>
            <a:r>
              <a:rPr lang="hu-HU" dirty="0"/>
              <a:t> a D oszlopon és ha van értéke akkor a </a:t>
            </a:r>
            <a:r>
              <a:rPr lang="hu-HU" dirty="0" err="1"/>
              <a:t>spacy</a:t>
            </a:r>
            <a:r>
              <a:rPr lang="hu-HU" dirty="0"/>
              <a:t> feldolgozza és kiveszi az egységeket.</a:t>
            </a:r>
          </a:p>
          <a:p>
            <a:endParaRPr lang="hu-HU" dirty="0"/>
          </a:p>
        </p:txBody>
      </p:sp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6EC072E4-F8DC-721B-7F2C-D112D89D524D}"/>
              </a:ext>
            </a:extLst>
          </p:cNvPr>
          <p:cNvSpPr/>
          <p:nvPr/>
        </p:nvSpPr>
        <p:spPr>
          <a:xfrm>
            <a:off x="4496499" y="1332113"/>
            <a:ext cx="545391" cy="664468"/>
          </a:xfrm>
          <a:prstGeom prst="leftBrace">
            <a:avLst>
              <a:gd name="adj1" fmla="val 8333"/>
              <a:gd name="adj2" fmla="val 58395"/>
            </a:avLst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9346AB3-9523-C9DB-8FE7-504730CF6CF1}"/>
              </a:ext>
            </a:extLst>
          </p:cNvPr>
          <p:cNvSpPr txBox="1"/>
          <p:nvPr/>
        </p:nvSpPr>
        <p:spPr>
          <a:xfrm>
            <a:off x="-1" y="2354250"/>
            <a:ext cx="4697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 </a:t>
            </a:r>
            <a:r>
              <a:rPr lang="hu-HU" dirty="0"/>
              <a:t>Ezután ha a kivett egység egy személy neve (tag: PER). Ezt </a:t>
            </a:r>
            <a:r>
              <a:rPr lang="hu-HU" dirty="0" err="1"/>
              <a:t>leellenőrzöm</a:t>
            </a:r>
            <a:r>
              <a:rPr lang="hu-HU" dirty="0"/>
              <a:t> még hogy megfelel-e egy </a:t>
            </a:r>
            <a:r>
              <a:rPr lang="hu-HU" dirty="0" err="1"/>
              <a:t>nyelvtanilag</a:t>
            </a:r>
            <a:r>
              <a:rPr lang="hu-HU" dirty="0"/>
              <a:t> helyes névnek. Plusz még típus hibákat keres.</a:t>
            </a:r>
            <a:endParaRPr lang="hu-HU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04DDDD4-B006-3EB8-5078-D79D1B59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0" y="1332112"/>
            <a:ext cx="7150110" cy="5525887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434990AF-E39C-BDDF-F6F3-5B5EBE34CA8A}"/>
              </a:ext>
            </a:extLst>
          </p:cNvPr>
          <p:cNvSpPr/>
          <p:nvPr/>
        </p:nvSpPr>
        <p:spPr>
          <a:xfrm>
            <a:off x="5872294" y="2077250"/>
            <a:ext cx="3791824" cy="1815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F15E3DF-1E00-A3B3-9A92-8ABD097423CA}"/>
              </a:ext>
            </a:extLst>
          </p:cNvPr>
          <p:cNvSpPr/>
          <p:nvPr/>
        </p:nvSpPr>
        <p:spPr>
          <a:xfrm>
            <a:off x="5612235" y="3892492"/>
            <a:ext cx="6579765" cy="3775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2CBD3C1-1FE5-9330-3C5F-1D0351B405E1}"/>
              </a:ext>
            </a:extLst>
          </p:cNvPr>
          <p:cNvSpPr txBox="1"/>
          <p:nvPr/>
        </p:nvSpPr>
        <p:spPr>
          <a:xfrm>
            <a:off x="0" y="3554579"/>
            <a:ext cx="469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  <a:latin typeface="arial" panose="020B0604020202020204" pitchFamily="34" charset="0"/>
              </a:rPr>
              <a:t>3. </a:t>
            </a:r>
            <a:r>
              <a:rPr lang="hu-HU" dirty="0">
                <a:latin typeface="arial" panose="020B0604020202020204" pitchFamily="34" charset="0"/>
              </a:rPr>
              <a:t>Ez a sor típus hibát keres a meglévő névben.</a:t>
            </a:r>
            <a:endParaRPr lang="hu-H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6A897D-9831-3A66-C333-0137DD62137A}"/>
              </a:ext>
            </a:extLst>
          </p:cNvPr>
          <p:cNvSpPr txBox="1"/>
          <p:nvPr/>
        </p:nvSpPr>
        <p:spPr>
          <a:xfrm>
            <a:off x="0" y="4215089"/>
            <a:ext cx="4697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  <a:latin typeface="arial" panose="020B0604020202020204" pitchFamily="34" charset="0"/>
              </a:rPr>
              <a:t>3. </a:t>
            </a:r>
            <a:r>
              <a:rPr lang="hu-HU" dirty="0">
                <a:latin typeface="arial" panose="020B0604020202020204" pitchFamily="34" charset="0"/>
              </a:rPr>
              <a:t>Az utolsó sorok egy nagy szűrőt képeznek amely kiszűri azt a sort amelyben ugyanazon tanár neve szükséges. Ha a név nagyon nehezen található akkor egy tanári névlistában is megkeresi.</a:t>
            </a:r>
            <a:endParaRPr lang="hu-H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8435C09-B204-A55A-B96A-D25E76C0F757}"/>
              </a:ext>
            </a:extLst>
          </p:cNvPr>
          <p:cNvSpPr/>
          <p:nvPr/>
        </p:nvSpPr>
        <p:spPr>
          <a:xfrm>
            <a:off x="5612236" y="4269996"/>
            <a:ext cx="6579764" cy="25603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0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88E8430C-BC63-93F0-9F35-9235BC0B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Lehetséges hibák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6BC9CD-DD6B-934F-3414-0F554877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93" y="1652631"/>
            <a:ext cx="9273014" cy="238736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BA6251C-3D76-502B-93E1-5FCCE091A621}"/>
              </a:ext>
            </a:extLst>
          </p:cNvPr>
          <p:cNvSpPr/>
          <p:nvPr/>
        </p:nvSpPr>
        <p:spPr>
          <a:xfrm>
            <a:off x="7852095" y="1652631"/>
            <a:ext cx="1317072" cy="238736"/>
          </a:xfrm>
          <a:prstGeom prst="rect">
            <a:avLst/>
          </a:prstGeom>
          <a:solidFill>
            <a:srgbClr val="CC0000">
              <a:alpha val="4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02631DC-BD7E-9507-9B42-AA524D3F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59" y="1963948"/>
            <a:ext cx="1968834" cy="36195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18ADAB-4D79-74A9-05F8-B9E9B97A6049}"/>
              </a:ext>
            </a:extLst>
          </p:cNvPr>
          <p:cNvSpPr txBox="1"/>
          <p:nvPr/>
        </p:nvSpPr>
        <p:spPr>
          <a:xfrm>
            <a:off x="1333658" y="1963948"/>
            <a:ext cx="632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Nincs a szövegben helyes név és a szó „ugyanaz” sem található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7925283-FE7A-4391-A718-F469A7C4C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93" y="2814987"/>
            <a:ext cx="4295775" cy="2381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A1BE40E-C830-2178-E33E-41A67945C085}"/>
              </a:ext>
            </a:extLst>
          </p:cNvPr>
          <p:cNvSpPr txBox="1"/>
          <p:nvPr/>
        </p:nvSpPr>
        <p:spPr>
          <a:xfrm>
            <a:off x="1459493" y="3244334"/>
            <a:ext cx="71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Nem található felhasználható adat a szövegben ahogy korábban említve.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EEFF52C-7E9A-EB43-C07E-1D9EE818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493" y="3971548"/>
            <a:ext cx="9353550" cy="2667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6D1B2B4-C60F-E845-3A66-0EA2AD35B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493" y="4272379"/>
            <a:ext cx="8782050" cy="3714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A07241-72DE-4554-CD7D-BD01B8F43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493" y="4677985"/>
            <a:ext cx="7972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6C229-F071-6DF0-D2F2-6366BCA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mondatok szétválasztása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51D77DC-C390-19CE-C082-759A4B5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7DE8CA-271A-F987-4E60-43595DC81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93C451D-2670-8A95-2AEF-236304F62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713930"/>
              </p:ext>
            </p:extLst>
          </p:nvPr>
        </p:nvGraphicFramePr>
        <p:xfrm>
          <a:off x="1506756" y="3202589"/>
          <a:ext cx="9178488" cy="350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63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2E2C9-5E3E-71C0-B72F-F9394115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 megtalálása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650158-E989-88B1-C5FC-9DF87E32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D13794C5-6FB6-E275-8F72-1F2099EDD23C}"/>
              </a:ext>
            </a:extLst>
          </p:cNvPr>
          <p:cNvSpPr/>
          <p:nvPr/>
        </p:nvSpPr>
        <p:spPr>
          <a:xfrm rot="16200000">
            <a:off x="516225" y="2363602"/>
            <a:ext cx="643952" cy="31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18FA37-6F92-A999-B890-7BE79A2D36F3}"/>
              </a:ext>
            </a:extLst>
          </p:cNvPr>
          <p:cNvSpPr txBox="1"/>
          <p:nvPr/>
        </p:nvSpPr>
        <p:spPr>
          <a:xfrm>
            <a:off x="109058" y="3070371"/>
            <a:ext cx="16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első tag több mint 6 karakter, akkor index = 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933E9D-23BB-9C88-C847-CBE11B0E7A9F}"/>
              </a:ext>
            </a:extLst>
          </p:cNvPr>
          <p:cNvSpPr txBox="1"/>
          <p:nvPr/>
        </p:nvSpPr>
        <p:spPr>
          <a:xfrm>
            <a:off x="70608" y="4270700"/>
            <a:ext cx="153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nem, akkor a második tagtól kezd. index = 1.</a:t>
            </a:r>
          </a:p>
        </p:txBody>
      </p: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CE40677F-E6C6-3FC4-919C-D0D86D217B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05792" y="2172749"/>
            <a:ext cx="348842" cy="26981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D1BB21B-CD3F-C0DC-F86C-9BA2E22B36B2}"/>
              </a:ext>
            </a:extLst>
          </p:cNvPr>
          <p:cNvSpPr txBox="1"/>
          <p:nvPr/>
        </p:nvSpPr>
        <p:spPr>
          <a:xfrm>
            <a:off x="2600587" y="3003259"/>
            <a:ext cx="203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index+1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) egyenlő az időt jelölő lista egyikével, akkor a program megtalálta a cím végét.</a:t>
            </a:r>
          </a:p>
        </p:txBody>
      </p:sp>
      <p:pic>
        <p:nvPicPr>
          <p:cNvPr id="19" name="Kép 18" descr="A képen szöveg látható&#10;&#10;Automatikusan generált leírás">
            <a:extLst>
              <a:ext uri="{FF2B5EF4-FFF2-40B4-BE49-F238E27FC236}">
                <a16:creationId xmlns:a16="http://schemas.microsoft.com/office/drawing/2014/main" id="{2517B020-4684-9F65-CBD2-ABDBE92A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3" y="3145872"/>
            <a:ext cx="2810267" cy="1276528"/>
          </a:xfrm>
          <a:prstGeom prst="rect">
            <a:avLst/>
          </a:prstGeom>
        </p:spPr>
      </p:pic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B1D1BE4-A199-40EE-AAAF-63438117CAE1}"/>
              </a:ext>
            </a:extLst>
          </p:cNvPr>
          <p:cNvCxnSpPr>
            <a:cxnSpLocks/>
          </p:cNvCxnSpPr>
          <p:nvPr/>
        </p:nvCxnSpPr>
        <p:spPr>
          <a:xfrm flipV="1">
            <a:off x="3355596" y="2130804"/>
            <a:ext cx="0" cy="872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65027744-963E-896B-6581-5BC261FF3D88}"/>
              </a:ext>
            </a:extLst>
          </p:cNvPr>
          <p:cNvSpPr/>
          <p:nvPr/>
        </p:nvSpPr>
        <p:spPr>
          <a:xfrm>
            <a:off x="3247502" y="4757585"/>
            <a:ext cx="410096" cy="61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B8156A8-5EFB-F580-74A3-51A9065716DF}"/>
              </a:ext>
            </a:extLst>
          </p:cNvPr>
          <p:cNvSpPr txBox="1"/>
          <p:nvPr/>
        </p:nvSpPr>
        <p:spPr>
          <a:xfrm>
            <a:off x="2374564" y="5403429"/>
            <a:ext cx="239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Tagok[0:index+1]</a:t>
            </a:r>
          </a:p>
        </p:txBody>
      </p:sp>
      <p:pic>
        <p:nvPicPr>
          <p:cNvPr id="27" name="Kép 26" descr="A képen szöveg látható&#10;&#10;Automatikusan generált leírás">
            <a:extLst>
              <a:ext uri="{FF2B5EF4-FFF2-40B4-BE49-F238E27FC236}">
                <a16:creationId xmlns:a16="http://schemas.microsoft.com/office/drawing/2014/main" id="{DAD779D6-A2D3-7D90-4240-2131B395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2310040"/>
            <a:ext cx="4063067" cy="4538453"/>
          </a:xfrm>
          <a:prstGeom prst="rect">
            <a:avLst/>
          </a:prstGeom>
        </p:spPr>
      </p:pic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DADA4A17-96EE-1687-CCDE-6158127A3B7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728131" y="3670536"/>
            <a:ext cx="646433" cy="19175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1D0B757-89A1-60EA-0E66-13C888986154}"/>
              </a:ext>
            </a:extLst>
          </p:cNvPr>
          <p:cNvSpPr txBox="1"/>
          <p:nvPr/>
        </p:nvSpPr>
        <p:spPr>
          <a:xfrm>
            <a:off x="2366174" y="5877651"/>
            <a:ext cx="23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Tagok[1:index+1]</a:t>
            </a: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6DBBD610-7D3A-4B7D-7DF6-4E28819A3E0B}"/>
              </a:ext>
            </a:extLst>
          </p:cNvPr>
          <p:cNvCxnSpPr>
            <a:cxnSpLocks/>
            <a:stCxn id="11" idx="2"/>
            <a:endCxn id="31" idx="1"/>
          </p:cNvCxnSpPr>
          <p:nvPr/>
        </p:nvCxnSpPr>
        <p:spPr>
          <a:xfrm rot="16200000" flipH="1">
            <a:off x="1306543" y="5002686"/>
            <a:ext cx="591288" cy="15279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7" grpId="0"/>
      <p:bldP spid="24" grpId="0" animBg="1"/>
      <p:bldP spid="25" grpId="0"/>
      <p:bldP spid="3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3F5B51375CA5F48927837B7C846372A" ma:contentTypeVersion="8" ma:contentTypeDescription="Új dokumentum létrehozása." ma:contentTypeScope="" ma:versionID="6c3f9e4c22396106b63fdd5167e57270">
  <xsd:schema xmlns:xsd="http://www.w3.org/2001/XMLSchema" xmlns:xs="http://www.w3.org/2001/XMLSchema" xmlns:p="http://schemas.microsoft.com/office/2006/metadata/properties" xmlns:ns3="5d86d87e-4eda-498c-af70-6f2a616ddbb6" targetNamespace="http://schemas.microsoft.com/office/2006/metadata/properties" ma:root="true" ma:fieldsID="9a0a2d56a93a5fad7694913372ccefbe" ns3:_="">
    <xsd:import namespace="5d86d87e-4eda-498c-af70-6f2a616ddb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6d87e-4eda-498c-af70-6f2a616dd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6DC930-77A9-4A1A-B715-69F27ADC4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6d87e-4eda-498c-af70-6f2a616dd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A2544-E6A1-4842-8B9A-95F7D55E9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839BB-2899-4670-A983-0A859A0DC39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d86d87e-4eda-498c-af70-6f2a616ddbb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481</Words>
  <Application>Microsoft Office PowerPoint</Application>
  <PresentationFormat>Szélesvásznú</PresentationFormat>
  <Paragraphs>57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Office-téma</vt:lpstr>
      <vt:lpstr>Egyetem projekt</vt:lpstr>
      <vt:lpstr>Excel fájl olvasása/írása</vt:lpstr>
      <vt:lpstr>Használata</vt:lpstr>
      <vt:lpstr>A program </vt:lpstr>
      <vt:lpstr>Spacy </vt:lpstr>
      <vt:lpstr>Alap algoritmus</vt:lpstr>
      <vt:lpstr>Lehetséges hibák</vt:lpstr>
      <vt:lpstr>A mondatok szétválasztása</vt:lpstr>
      <vt:lpstr>Cím megtalálása</vt:lpstr>
      <vt:lpstr>Az idő megtalálása</vt:lpstr>
      <vt:lpstr>Eredmény</vt:lpstr>
      <vt:lpstr>Hiba lehetőségek</vt:lpstr>
      <vt:lpstr>Eredmények összegzése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Jakus Máté</dc:creator>
  <cp:lastModifiedBy>Jakus Máté</cp:lastModifiedBy>
  <cp:revision>9</cp:revision>
  <dcterms:created xsi:type="dcterms:W3CDTF">2023-03-12T09:03:48Z</dcterms:created>
  <dcterms:modified xsi:type="dcterms:W3CDTF">2023-03-12T16:08:34Z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0x01010023F5B51375CA5F48927837B7C846372A</vt:lpwstr>
  </property>
</Properties>
</file>