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sldIdLst>
    <p:sldId id="256" r:id="rId2"/>
    <p:sldId id="269" r:id="rId3"/>
    <p:sldId id="270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72" r:id="rId15"/>
    <p:sldId id="267" r:id="rId16"/>
    <p:sldId id="268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>
        <p:scale>
          <a:sx n="100" d="100"/>
          <a:sy n="100" d="100"/>
        </p:scale>
        <p:origin x="-207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BC7598-F7CC-4546-A7B9-81DC79FFDD98}" type="doc">
      <dgm:prSet loTypeId="urn:microsoft.com/office/officeart/2005/8/layout/hProcess7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31625B-2C98-49EE-A890-58A461B0E165}">
      <dgm:prSet phldrT="[Text]"/>
      <dgm:spPr/>
      <dgm:t>
        <a:bodyPr/>
        <a:lstStyle/>
        <a:p>
          <a:r>
            <a:rPr lang="en-US" dirty="0"/>
            <a:t>Mobile Device</a:t>
          </a:r>
        </a:p>
      </dgm:t>
    </dgm:pt>
    <dgm:pt modelId="{1BEE2E34-8F40-44D0-AC15-289CAAFAC9B7}" type="parTrans" cxnId="{81753DBA-5F9C-43F4-8DFB-C24FCE3FC90B}">
      <dgm:prSet/>
      <dgm:spPr/>
      <dgm:t>
        <a:bodyPr/>
        <a:lstStyle/>
        <a:p>
          <a:endParaRPr lang="en-US"/>
        </a:p>
      </dgm:t>
    </dgm:pt>
    <dgm:pt modelId="{CDAA1D10-137C-474C-98F2-EEED115BF914}" type="sibTrans" cxnId="{81753DBA-5F9C-43F4-8DFB-C24FCE3FC90B}">
      <dgm:prSet/>
      <dgm:spPr/>
      <dgm:t>
        <a:bodyPr/>
        <a:lstStyle/>
        <a:p>
          <a:endParaRPr lang="en-US"/>
        </a:p>
      </dgm:t>
    </dgm:pt>
    <dgm:pt modelId="{A5F33F9C-C8CA-46FA-BF3F-388CE9E91F04}">
      <dgm:prSet phldrT="[Text]"/>
      <dgm:spPr/>
      <dgm:t>
        <a:bodyPr/>
        <a:lstStyle/>
        <a:p>
          <a:r>
            <a:rPr lang="en-US" dirty="0"/>
            <a:t>Data is recorded and file is written</a:t>
          </a:r>
        </a:p>
      </dgm:t>
    </dgm:pt>
    <dgm:pt modelId="{ACC6862C-8B5A-4D22-B2CB-79415931CC87}" type="parTrans" cxnId="{5F40EBFD-E30D-4BB1-ADD1-F0199EE3EF07}">
      <dgm:prSet/>
      <dgm:spPr/>
      <dgm:t>
        <a:bodyPr/>
        <a:lstStyle/>
        <a:p>
          <a:endParaRPr lang="en-US"/>
        </a:p>
      </dgm:t>
    </dgm:pt>
    <dgm:pt modelId="{885CB2AE-161F-45EC-9A5E-74442F4AD3D7}" type="sibTrans" cxnId="{5F40EBFD-E30D-4BB1-ADD1-F0199EE3EF07}">
      <dgm:prSet/>
      <dgm:spPr/>
      <dgm:t>
        <a:bodyPr/>
        <a:lstStyle/>
        <a:p>
          <a:endParaRPr lang="en-US"/>
        </a:p>
      </dgm:t>
    </dgm:pt>
    <dgm:pt modelId="{F6576055-7B69-4FCF-8F0A-262F9AD49050}">
      <dgm:prSet phldrT="[Text]"/>
      <dgm:spPr/>
      <dgm:t>
        <a:bodyPr/>
        <a:lstStyle/>
        <a:p>
          <a:r>
            <a:rPr lang="en-US" dirty="0"/>
            <a:t>Server</a:t>
          </a:r>
        </a:p>
      </dgm:t>
    </dgm:pt>
    <dgm:pt modelId="{57AEF236-5097-4EA6-8ECE-F6A29ECFBC37}" type="parTrans" cxnId="{217D512B-BF8D-4C6D-817D-6F90FE688D50}">
      <dgm:prSet/>
      <dgm:spPr/>
      <dgm:t>
        <a:bodyPr/>
        <a:lstStyle/>
        <a:p>
          <a:endParaRPr lang="en-US"/>
        </a:p>
      </dgm:t>
    </dgm:pt>
    <dgm:pt modelId="{609CFFE8-5A43-440E-A417-4902261B20D9}" type="sibTrans" cxnId="{217D512B-BF8D-4C6D-817D-6F90FE688D50}">
      <dgm:prSet/>
      <dgm:spPr/>
      <dgm:t>
        <a:bodyPr/>
        <a:lstStyle/>
        <a:p>
          <a:endParaRPr lang="en-US"/>
        </a:p>
      </dgm:t>
    </dgm:pt>
    <dgm:pt modelId="{E1AC5A69-CE64-4C86-840D-A169217F765B}">
      <dgm:prSet phldrT="[Text]"/>
      <dgm:spPr/>
      <dgm:t>
        <a:bodyPr/>
        <a:lstStyle/>
        <a:p>
          <a:r>
            <a:rPr lang="en-US" dirty="0"/>
            <a:t>Data file is transferred to desktop then processed</a:t>
          </a:r>
        </a:p>
      </dgm:t>
    </dgm:pt>
    <dgm:pt modelId="{D54805C4-D156-4D22-806F-DF7DB77D4696}" type="parTrans" cxnId="{604DABB8-1C27-4DBA-8896-EEEEF7CBDE5A}">
      <dgm:prSet/>
      <dgm:spPr/>
      <dgm:t>
        <a:bodyPr/>
        <a:lstStyle/>
        <a:p>
          <a:endParaRPr lang="en-US"/>
        </a:p>
      </dgm:t>
    </dgm:pt>
    <dgm:pt modelId="{8EEE814B-DBDB-4895-B771-29EF109C1215}" type="sibTrans" cxnId="{604DABB8-1C27-4DBA-8896-EEEEF7CBDE5A}">
      <dgm:prSet/>
      <dgm:spPr/>
      <dgm:t>
        <a:bodyPr/>
        <a:lstStyle/>
        <a:p>
          <a:endParaRPr lang="en-US"/>
        </a:p>
      </dgm:t>
    </dgm:pt>
    <dgm:pt modelId="{8BAE5C8D-151C-41E0-B88E-41AEDA09A2C9}">
      <dgm:prSet phldrT="[Text]"/>
      <dgm:spPr/>
      <dgm:t>
        <a:bodyPr/>
        <a:lstStyle/>
        <a:p>
          <a:r>
            <a:rPr lang="en-US" dirty="0"/>
            <a:t>Output</a:t>
          </a:r>
        </a:p>
      </dgm:t>
    </dgm:pt>
    <dgm:pt modelId="{AEA3A5FA-1726-402E-BCB1-5801CC9BE70D}" type="parTrans" cxnId="{0DBE3AD6-BE23-4E55-9EE5-1E14405DE2A2}">
      <dgm:prSet/>
      <dgm:spPr/>
      <dgm:t>
        <a:bodyPr/>
        <a:lstStyle/>
        <a:p>
          <a:endParaRPr lang="en-US"/>
        </a:p>
      </dgm:t>
    </dgm:pt>
    <dgm:pt modelId="{E674169B-F50E-485A-90E6-7BDB3168341A}" type="sibTrans" cxnId="{0DBE3AD6-BE23-4E55-9EE5-1E14405DE2A2}">
      <dgm:prSet/>
      <dgm:spPr/>
      <dgm:t>
        <a:bodyPr/>
        <a:lstStyle/>
        <a:p>
          <a:endParaRPr lang="en-US"/>
        </a:p>
      </dgm:t>
    </dgm:pt>
    <dgm:pt modelId="{552D4042-15E2-41F2-B137-81F17C398B77}">
      <dgm:prSet phldrT="[Text]"/>
      <dgm:spPr/>
      <dgm:t>
        <a:bodyPr/>
        <a:lstStyle/>
        <a:p>
          <a:r>
            <a:rPr lang="en-US" dirty="0"/>
            <a:t>Usable output given to user</a:t>
          </a:r>
        </a:p>
      </dgm:t>
    </dgm:pt>
    <dgm:pt modelId="{75611411-2D59-471C-BB27-9CAD0A439652}" type="parTrans" cxnId="{051023B7-7B79-4993-9A58-53C243B72C8F}">
      <dgm:prSet/>
      <dgm:spPr/>
      <dgm:t>
        <a:bodyPr/>
        <a:lstStyle/>
        <a:p>
          <a:endParaRPr lang="en-US"/>
        </a:p>
      </dgm:t>
    </dgm:pt>
    <dgm:pt modelId="{2AC06B1C-E730-4CB5-BC28-4BCE3A4CCD64}" type="sibTrans" cxnId="{051023B7-7B79-4993-9A58-53C243B72C8F}">
      <dgm:prSet/>
      <dgm:spPr/>
      <dgm:t>
        <a:bodyPr/>
        <a:lstStyle/>
        <a:p>
          <a:endParaRPr lang="en-US"/>
        </a:p>
      </dgm:t>
    </dgm:pt>
    <dgm:pt modelId="{B7A8E6AD-F560-4F89-8090-E0479F3CE9E8}" type="pres">
      <dgm:prSet presAssocID="{F8BC7598-F7CC-4546-A7B9-81DC79FFDD98}" presName="Name0" presStyleCnt="0">
        <dgm:presLayoutVars>
          <dgm:dir/>
          <dgm:animLvl val="lvl"/>
          <dgm:resizeHandles val="exact"/>
        </dgm:presLayoutVars>
      </dgm:prSet>
      <dgm:spPr/>
    </dgm:pt>
    <dgm:pt modelId="{5F779C35-7B53-400F-8F10-867543CC0A9F}" type="pres">
      <dgm:prSet presAssocID="{3D31625B-2C98-49EE-A890-58A461B0E165}" presName="compositeNode" presStyleCnt="0">
        <dgm:presLayoutVars>
          <dgm:bulletEnabled val="1"/>
        </dgm:presLayoutVars>
      </dgm:prSet>
      <dgm:spPr/>
    </dgm:pt>
    <dgm:pt modelId="{658498FF-0ECE-4B34-B3EA-DC639C7F48CF}" type="pres">
      <dgm:prSet presAssocID="{3D31625B-2C98-49EE-A890-58A461B0E165}" presName="bgRect" presStyleLbl="node1" presStyleIdx="0" presStyleCnt="3"/>
      <dgm:spPr/>
    </dgm:pt>
    <dgm:pt modelId="{3235A251-F8DB-4810-ADBB-F4E40A9299DE}" type="pres">
      <dgm:prSet presAssocID="{3D31625B-2C98-49EE-A890-58A461B0E165}" presName="parentNode" presStyleLbl="node1" presStyleIdx="0" presStyleCnt="3">
        <dgm:presLayoutVars>
          <dgm:chMax val="0"/>
          <dgm:bulletEnabled val="1"/>
        </dgm:presLayoutVars>
      </dgm:prSet>
      <dgm:spPr/>
    </dgm:pt>
    <dgm:pt modelId="{509A8F51-CC00-4AF0-82BE-7314EBDA2168}" type="pres">
      <dgm:prSet presAssocID="{3D31625B-2C98-49EE-A890-58A461B0E165}" presName="childNode" presStyleLbl="node1" presStyleIdx="0" presStyleCnt="3">
        <dgm:presLayoutVars>
          <dgm:bulletEnabled val="1"/>
        </dgm:presLayoutVars>
      </dgm:prSet>
      <dgm:spPr/>
    </dgm:pt>
    <dgm:pt modelId="{E6972FD1-0274-4371-9F6D-32CA994774CA}" type="pres">
      <dgm:prSet presAssocID="{CDAA1D10-137C-474C-98F2-EEED115BF914}" presName="hSp" presStyleCnt="0"/>
      <dgm:spPr/>
    </dgm:pt>
    <dgm:pt modelId="{484D59DF-A86F-4330-BBEC-5DD1B903F5FB}" type="pres">
      <dgm:prSet presAssocID="{CDAA1D10-137C-474C-98F2-EEED115BF914}" presName="vProcSp" presStyleCnt="0"/>
      <dgm:spPr/>
    </dgm:pt>
    <dgm:pt modelId="{6B92F443-A90D-40D1-8586-A0D183DEFDA4}" type="pres">
      <dgm:prSet presAssocID="{CDAA1D10-137C-474C-98F2-EEED115BF914}" presName="vSp1" presStyleCnt="0"/>
      <dgm:spPr/>
    </dgm:pt>
    <dgm:pt modelId="{7D5AEB6E-013C-431B-BBD5-53A2F1929890}" type="pres">
      <dgm:prSet presAssocID="{CDAA1D10-137C-474C-98F2-EEED115BF914}" presName="simulatedConn" presStyleLbl="solidFgAcc1" presStyleIdx="0" presStyleCnt="2"/>
      <dgm:spPr/>
    </dgm:pt>
    <dgm:pt modelId="{808627BB-9F9D-4AC9-92D0-17823CAE09BD}" type="pres">
      <dgm:prSet presAssocID="{CDAA1D10-137C-474C-98F2-EEED115BF914}" presName="vSp2" presStyleCnt="0"/>
      <dgm:spPr/>
    </dgm:pt>
    <dgm:pt modelId="{51577955-C9F4-415F-AC84-8C2CCED3FD05}" type="pres">
      <dgm:prSet presAssocID="{CDAA1D10-137C-474C-98F2-EEED115BF914}" presName="sibTrans" presStyleCnt="0"/>
      <dgm:spPr/>
    </dgm:pt>
    <dgm:pt modelId="{99F1CD27-7DAE-4830-9820-463595B98B42}" type="pres">
      <dgm:prSet presAssocID="{F6576055-7B69-4FCF-8F0A-262F9AD49050}" presName="compositeNode" presStyleCnt="0">
        <dgm:presLayoutVars>
          <dgm:bulletEnabled val="1"/>
        </dgm:presLayoutVars>
      </dgm:prSet>
      <dgm:spPr/>
    </dgm:pt>
    <dgm:pt modelId="{2723EDA9-5E55-485B-9D2E-3E8C6266D1C3}" type="pres">
      <dgm:prSet presAssocID="{F6576055-7B69-4FCF-8F0A-262F9AD49050}" presName="bgRect" presStyleLbl="node1" presStyleIdx="1" presStyleCnt="3"/>
      <dgm:spPr/>
    </dgm:pt>
    <dgm:pt modelId="{14C95270-C0C1-44B0-B21B-D0E9B144058F}" type="pres">
      <dgm:prSet presAssocID="{F6576055-7B69-4FCF-8F0A-262F9AD49050}" presName="parentNode" presStyleLbl="node1" presStyleIdx="1" presStyleCnt="3">
        <dgm:presLayoutVars>
          <dgm:chMax val="0"/>
          <dgm:bulletEnabled val="1"/>
        </dgm:presLayoutVars>
      </dgm:prSet>
      <dgm:spPr/>
    </dgm:pt>
    <dgm:pt modelId="{84E9D710-4FF7-4C00-9E6D-94BA5FBD5F4C}" type="pres">
      <dgm:prSet presAssocID="{F6576055-7B69-4FCF-8F0A-262F9AD49050}" presName="childNode" presStyleLbl="node1" presStyleIdx="1" presStyleCnt="3">
        <dgm:presLayoutVars>
          <dgm:bulletEnabled val="1"/>
        </dgm:presLayoutVars>
      </dgm:prSet>
      <dgm:spPr/>
    </dgm:pt>
    <dgm:pt modelId="{ABB0F94C-0DFA-4BCB-A65F-542542D3A1A5}" type="pres">
      <dgm:prSet presAssocID="{609CFFE8-5A43-440E-A417-4902261B20D9}" presName="hSp" presStyleCnt="0"/>
      <dgm:spPr/>
    </dgm:pt>
    <dgm:pt modelId="{139F28BF-F125-4C07-848F-9F2264610243}" type="pres">
      <dgm:prSet presAssocID="{609CFFE8-5A43-440E-A417-4902261B20D9}" presName="vProcSp" presStyleCnt="0"/>
      <dgm:spPr/>
    </dgm:pt>
    <dgm:pt modelId="{79DF1667-4E5A-4865-A886-B64021C0D438}" type="pres">
      <dgm:prSet presAssocID="{609CFFE8-5A43-440E-A417-4902261B20D9}" presName="vSp1" presStyleCnt="0"/>
      <dgm:spPr/>
    </dgm:pt>
    <dgm:pt modelId="{8734166E-9B00-4312-A451-9A42186885E5}" type="pres">
      <dgm:prSet presAssocID="{609CFFE8-5A43-440E-A417-4902261B20D9}" presName="simulatedConn" presStyleLbl="solidFgAcc1" presStyleIdx="1" presStyleCnt="2"/>
      <dgm:spPr/>
    </dgm:pt>
    <dgm:pt modelId="{CD8D0844-4D80-42F8-95A6-144772A816B3}" type="pres">
      <dgm:prSet presAssocID="{609CFFE8-5A43-440E-A417-4902261B20D9}" presName="vSp2" presStyleCnt="0"/>
      <dgm:spPr/>
    </dgm:pt>
    <dgm:pt modelId="{1605ABE8-044B-4FB2-A1A6-10590E103B19}" type="pres">
      <dgm:prSet presAssocID="{609CFFE8-5A43-440E-A417-4902261B20D9}" presName="sibTrans" presStyleCnt="0"/>
      <dgm:spPr/>
    </dgm:pt>
    <dgm:pt modelId="{4DE9D440-82DF-44B2-9CB6-83DE03D951E4}" type="pres">
      <dgm:prSet presAssocID="{8BAE5C8D-151C-41E0-B88E-41AEDA09A2C9}" presName="compositeNode" presStyleCnt="0">
        <dgm:presLayoutVars>
          <dgm:bulletEnabled val="1"/>
        </dgm:presLayoutVars>
      </dgm:prSet>
      <dgm:spPr/>
    </dgm:pt>
    <dgm:pt modelId="{966B79CF-3A2D-43D0-BE55-E7A592995FA6}" type="pres">
      <dgm:prSet presAssocID="{8BAE5C8D-151C-41E0-B88E-41AEDA09A2C9}" presName="bgRect" presStyleLbl="node1" presStyleIdx="2" presStyleCnt="3"/>
      <dgm:spPr/>
    </dgm:pt>
    <dgm:pt modelId="{7241444D-7520-4D21-89F2-07B6F00B1110}" type="pres">
      <dgm:prSet presAssocID="{8BAE5C8D-151C-41E0-B88E-41AEDA09A2C9}" presName="parentNode" presStyleLbl="node1" presStyleIdx="2" presStyleCnt="3">
        <dgm:presLayoutVars>
          <dgm:chMax val="0"/>
          <dgm:bulletEnabled val="1"/>
        </dgm:presLayoutVars>
      </dgm:prSet>
      <dgm:spPr/>
    </dgm:pt>
    <dgm:pt modelId="{B989F144-142C-41B6-8126-32844E716CA4}" type="pres">
      <dgm:prSet presAssocID="{8BAE5C8D-151C-41E0-B88E-41AEDA09A2C9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9EB47E02-D876-4322-A61D-4B3880E9A972}" type="presOf" srcId="{E1AC5A69-CE64-4C86-840D-A169217F765B}" destId="{84E9D710-4FF7-4C00-9E6D-94BA5FBD5F4C}" srcOrd="0" destOrd="0" presId="urn:microsoft.com/office/officeart/2005/8/layout/hProcess7"/>
    <dgm:cxn modelId="{217D512B-BF8D-4C6D-817D-6F90FE688D50}" srcId="{F8BC7598-F7CC-4546-A7B9-81DC79FFDD98}" destId="{F6576055-7B69-4FCF-8F0A-262F9AD49050}" srcOrd="1" destOrd="0" parTransId="{57AEF236-5097-4EA6-8ECE-F6A29ECFBC37}" sibTransId="{609CFFE8-5A43-440E-A417-4902261B20D9}"/>
    <dgm:cxn modelId="{E616BC36-4DFA-4D50-8953-F5B5E8EA2A39}" type="presOf" srcId="{F6576055-7B69-4FCF-8F0A-262F9AD49050}" destId="{2723EDA9-5E55-485B-9D2E-3E8C6266D1C3}" srcOrd="0" destOrd="0" presId="urn:microsoft.com/office/officeart/2005/8/layout/hProcess7"/>
    <dgm:cxn modelId="{B7165B37-FF44-41C4-A11E-D80BCD0EFF09}" type="presOf" srcId="{552D4042-15E2-41F2-B137-81F17C398B77}" destId="{B989F144-142C-41B6-8126-32844E716CA4}" srcOrd="0" destOrd="0" presId="urn:microsoft.com/office/officeart/2005/8/layout/hProcess7"/>
    <dgm:cxn modelId="{E1C5BF60-4F2A-4F57-8433-10B18706F673}" type="presOf" srcId="{A5F33F9C-C8CA-46FA-BF3F-388CE9E91F04}" destId="{509A8F51-CC00-4AF0-82BE-7314EBDA2168}" srcOrd="0" destOrd="0" presId="urn:microsoft.com/office/officeart/2005/8/layout/hProcess7"/>
    <dgm:cxn modelId="{F9FAEF66-A32C-431F-ABE5-EC3BBBC498EE}" type="presOf" srcId="{F6576055-7B69-4FCF-8F0A-262F9AD49050}" destId="{14C95270-C0C1-44B0-B21B-D0E9B144058F}" srcOrd="1" destOrd="0" presId="urn:microsoft.com/office/officeart/2005/8/layout/hProcess7"/>
    <dgm:cxn modelId="{0E4DA97C-5ABA-45B8-A1C6-918493772804}" type="presOf" srcId="{3D31625B-2C98-49EE-A890-58A461B0E165}" destId="{3235A251-F8DB-4810-ADBB-F4E40A9299DE}" srcOrd="1" destOrd="0" presId="urn:microsoft.com/office/officeart/2005/8/layout/hProcess7"/>
    <dgm:cxn modelId="{69AD4388-ADB2-4765-854A-D8F457185EE2}" type="presOf" srcId="{F8BC7598-F7CC-4546-A7B9-81DC79FFDD98}" destId="{B7A8E6AD-F560-4F89-8090-E0479F3CE9E8}" srcOrd="0" destOrd="0" presId="urn:microsoft.com/office/officeart/2005/8/layout/hProcess7"/>
    <dgm:cxn modelId="{8F83A192-AF2C-44DE-BDA8-F5C7971469FE}" type="presOf" srcId="{8BAE5C8D-151C-41E0-B88E-41AEDA09A2C9}" destId="{966B79CF-3A2D-43D0-BE55-E7A592995FA6}" srcOrd="0" destOrd="0" presId="urn:microsoft.com/office/officeart/2005/8/layout/hProcess7"/>
    <dgm:cxn modelId="{51C55BAE-8892-4837-A14B-7005A99F7E1D}" type="presOf" srcId="{8BAE5C8D-151C-41E0-B88E-41AEDA09A2C9}" destId="{7241444D-7520-4D21-89F2-07B6F00B1110}" srcOrd="1" destOrd="0" presId="urn:microsoft.com/office/officeart/2005/8/layout/hProcess7"/>
    <dgm:cxn modelId="{051023B7-7B79-4993-9A58-53C243B72C8F}" srcId="{8BAE5C8D-151C-41E0-B88E-41AEDA09A2C9}" destId="{552D4042-15E2-41F2-B137-81F17C398B77}" srcOrd="0" destOrd="0" parTransId="{75611411-2D59-471C-BB27-9CAD0A439652}" sibTransId="{2AC06B1C-E730-4CB5-BC28-4BCE3A4CCD64}"/>
    <dgm:cxn modelId="{604DABB8-1C27-4DBA-8896-EEEEF7CBDE5A}" srcId="{F6576055-7B69-4FCF-8F0A-262F9AD49050}" destId="{E1AC5A69-CE64-4C86-840D-A169217F765B}" srcOrd="0" destOrd="0" parTransId="{D54805C4-D156-4D22-806F-DF7DB77D4696}" sibTransId="{8EEE814B-DBDB-4895-B771-29EF109C1215}"/>
    <dgm:cxn modelId="{81753DBA-5F9C-43F4-8DFB-C24FCE3FC90B}" srcId="{F8BC7598-F7CC-4546-A7B9-81DC79FFDD98}" destId="{3D31625B-2C98-49EE-A890-58A461B0E165}" srcOrd="0" destOrd="0" parTransId="{1BEE2E34-8F40-44D0-AC15-289CAAFAC9B7}" sibTransId="{CDAA1D10-137C-474C-98F2-EEED115BF914}"/>
    <dgm:cxn modelId="{0DBE3AD6-BE23-4E55-9EE5-1E14405DE2A2}" srcId="{F8BC7598-F7CC-4546-A7B9-81DC79FFDD98}" destId="{8BAE5C8D-151C-41E0-B88E-41AEDA09A2C9}" srcOrd="2" destOrd="0" parTransId="{AEA3A5FA-1726-402E-BCB1-5801CC9BE70D}" sibTransId="{E674169B-F50E-485A-90E6-7BDB3168341A}"/>
    <dgm:cxn modelId="{FE7695F3-B9E8-47D3-B7B0-78A4652F8D19}" type="presOf" srcId="{3D31625B-2C98-49EE-A890-58A461B0E165}" destId="{658498FF-0ECE-4B34-B3EA-DC639C7F48CF}" srcOrd="0" destOrd="0" presId="urn:microsoft.com/office/officeart/2005/8/layout/hProcess7"/>
    <dgm:cxn modelId="{5F40EBFD-E30D-4BB1-ADD1-F0199EE3EF07}" srcId="{3D31625B-2C98-49EE-A890-58A461B0E165}" destId="{A5F33F9C-C8CA-46FA-BF3F-388CE9E91F04}" srcOrd="0" destOrd="0" parTransId="{ACC6862C-8B5A-4D22-B2CB-79415931CC87}" sibTransId="{885CB2AE-161F-45EC-9A5E-74442F4AD3D7}"/>
    <dgm:cxn modelId="{A30856D2-70FE-4C0E-959C-25A03E72E69B}" type="presParOf" srcId="{B7A8E6AD-F560-4F89-8090-E0479F3CE9E8}" destId="{5F779C35-7B53-400F-8F10-867543CC0A9F}" srcOrd="0" destOrd="0" presId="urn:microsoft.com/office/officeart/2005/8/layout/hProcess7"/>
    <dgm:cxn modelId="{88867D6A-E8E4-4097-AF28-FADC67844A1D}" type="presParOf" srcId="{5F779C35-7B53-400F-8F10-867543CC0A9F}" destId="{658498FF-0ECE-4B34-B3EA-DC639C7F48CF}" srcOrd="0" destOrd="0" presId="urn:microsoft.com/office/officeart/2005/8/layout/hProcess7"/>
    <dgm:cxn modelId="{A42BCDFB-08E7-4B6E-A31C-4782F726B46D}" type="presParOf" srcId="{5F779C35-7B53-400F-8F10-867543CC0A9F}" destId="{3235A251-F8DB-4810-ADBB-F4E40A9299DE}" srcOrd="1" destOrd="0" presId="urn:microsoft.com/office/officeart/2005/8/layout/hProcess7"/>
    <dgm:cxn modelId="{DDB0C270-C896-4337-AEEF-44EBABC463F0}" type="presParOf" srcId="{5F779C35-7B53-400F-8F10-867543CC0A9F}" destId="{509A8F51-CC00-4AF0-82BE-7314EBDA2168}" srcOrd="2" destOrd="0" presId="urn:microsoft.com/office/officeart/2005/8/layout/hProcess7"/>
    <dgm:cxn modelId="{C406EC57-A2FE-4D51-BDC1-97CAB7BD9FFA}" type="presParOf" srcId="{B7A8E6AD-F560-4F89-8090-E0479F3CE9E8}" destId="{E6972FD1-0274-4371-9F6D-32CA994774CA}" srcOrd="1" destOrd="0" presId="urn:microsoft.com/office/officeart/2005/8/layout/hProcess7"/>
    <dgm:cxn modelId="{8BE991BE-EBB2-48BB-8B3A-CFACEC3FEAA5}" type="presParOf" srcId="{B7A8E6AD-F560-4F89-8090-E0479F3CE9E8}" destId="{484D59DF-A86F-4330-BBEC-5DD1B903F5FB}" srcOrd="2" destOrd="0" presId="urn:microsoft.com/office/officeart/2005/8/layout/hProcess7"/>
    <dgm:cxn modelId="{5A8782C6-BA9A-49B5-8F3A-AD1A279DB173}" type="presParOf" srcId="{484D59DF-A86F-4330-BBEC-5DD1B903F5FB}" destId="{6B92F443-A90D-40D1-8586-A0D183DEFDA4}" srcOrd="0" destOrd="0" presId="urn:microsoft.com/office/officeart/2005/8/layout/hProcess7"/>
    <dgm:cxn modelId="{32EEDDA2-ABB0-43FB-899E-3DB7500DE38A}" type="presParOf" srcId="{484D59DF-A86F-4330-BBEC-5DD1B903F5FB}" destId="{7D5AEB6E-013C-431B-BBD5-53A2F1929890}" srcOrd="1" destOrd="0" presId="urn:microsoft.com/office/officeart/2005/8/layout/hProcess7"/>
    <dgm:cxn modelId="{8C8658E0-F928-4157-9553-24DE36A97283}" type="presParOf" srcId="{484D59DF-A86F-4330-BBEC-5DD1B903F5FB}" destId="{808627BB-9F9D-4AC9-92D0-17823CAE09BD}" srcOrd="2" destOrd="0" presId="urn:microsoft.com/office/officeart/2005/8/layout/hProcess7"/>
    <dgm:cxn modelId="{A0C8F2AA-88AA-44B5-9E2D-2E22DF1C048C}" type="presParOf" srcId="{B7A8E6AD-F560-4F89-8090-E0479F3CE9E8}" destId="{51577955-C9F4-415F-AC84-8C2CCED3FD05}" srcOrd="3" destOrd="0" presId="urn:microsoft.com/office/officeart/2005/8/layout/hProcess7"/>
    <dgm:cxn modelId="{5D06BB98-460A-4BB0-958E-93A773D9500E}" type="presParOf" srcId="{B7A8E6AD-F560-4F89-8090-E0479F3CE9E8}" destId="{99F1CD27-7DAE-4830-9820-463595B98B42}" srcOrd="4" destOrd="0" presId="urn:microsoft.com/office/officeart/2005/8/layout/hProcess7"/>
    <dgm:cxn modelId="{38A3C45E-0C4D-4165-A153-8E9D59737FCC}" type="presParOf" srcId="{99F1CD27-7DAE-4830-9820-463595B98B42}" destId="{2723EDA9-5E55-485B-9D2E-3E8C6266D1C3}" srcOrd="0" destOrd="0" presId="urn:microsoft.com/office/officeart/2005/8/layout/hProcess7"/>
    <dgm:cxn modelId="{63E21B3F-B99C-421F-9AF4-F2BAEDFCEC04}" type="presParOf" srcId="{99F1CD27-7DAE-4830-9820-463595B98B42}" destId="{14C95270-C0C1-44B0-B21B-D0E9B144058F}" srcOrd="1" destOrd="0" presId="urn:microsoft.com/office/officeart/2005/8/layout/hProcess7"/>
    <dgm:cxn modelId="{39A04D00-A36E-4054-86B5-05B6069734A4}" type="presParOf" srcId="{99F1CD27-7DAE-4830-9820-463595B98B42}" destId="{84E9D710-4FF7-4C00-9E6D-94BA5FBD5F4C}" srcOrd="2" destOrd="0" presId="urn:microsoft.com/office/officeart/2005/8/layout/hProcess7"/>
    <dgm:cxn modelId="{36390EDC-7770-4A2E-883D-8A8C812BE60F}" type="presParOf" srcId="{B7A8E6AD-F560-4F89-8090-E0479F3CE9E8}" destId="{ABB0F94C-0DFA-4BCB-A65F-542542D3A1A5}" srcOrd="5" destOrd="0" presId="urn:microsoft.com/office/officeart/2005/8/layout/hProcess7"/>
    <dgm:cxn modelId="{0D10271B-8B00-4812-B916-DDB029834E20}" type="presParOf" srcId="{B7A8E6AD-F560-4F89-8090-E0479F3CE9E8}" destId="{139F28BF-F125-4C07-848F-9F2264610243}" srcOrd="6" destOrd="0" presId="urn:microsoft.com/office/officeart/2005/8/layout/hProcess7"/>
    <dgm:cxn modelId="{82914155-A8BE-4E71-A4CC-B20911278CF9}" type="presParOf" srcId="{139F28BF-F125-4C07-848F-9F2264610243}" destId="{79DF1667-4E5A-4865-A886-B64021C0D438}" srcOrd="0" destOrd="0" presId="urn:microsoft.com/office/officeart/2005/8/layout/hProcess7"/>
    <dgm:cxn modelId="{E605464D-72B2-4DB0-8AA9-A8D42EC14B6A}" type="presParOf" srcId="{139F28BF-F125-4C07-848F-9F2264610243}" destId="{8734166E-9B00-4312-A451-9A42186885E5}" srcOrd="1" destOrd="0" presId="urn:microsoft.com/office/officeart/2005/8/layout/hProcess7"/>
    <dgm:cxn modelId="{117558E5-A937-4C33-BA70-4E903C5AF92A}" type="presParOf" srcId="{139F28BF-F125-4C07-848F-9F2264610243}" destId="{CD8D0844-4D80-42F8-95A6-144772A816B3}" srcOrd="2" destOrd="0" presId="urn:microsoft.com/office/officeart/2005/8/layout/hProcess7"/>
    <dgm:cxn modelId="{5CEFD0D9-0C1C-4A70-8C4A-CD78E48C5187}" type="presParOf" srcId="{B7A8E6AD-F560-4F89-8090-E0479F3CE9E8}" destId="{1605ABE8-044B-4FB2-A1A6-10590E103B19}" srcOrd="7" destOrd="0" presId="urn:microsoft.com/office/officeart/2005/8/layout/hProcess7"/>
    <dgm:cxn modelId="{6FDA0064-8A04-4E11-A191-242F9855F6A5}" type="presParOf" srcId="{B7A8E6AD-F560-4F89-8090-E0479F3CE9E8}" destId="{4DE9D440-82DF-44B2-9CB6-83DE03D951E4}" srcOrd="8" destOrd="0" presId="urn:microsoft.com/office/officeart/2005/8/layout/hProcess7"/>
    <dgm:cxn modelId="{B4495488-DA17-41D8-9084-333605A4D114}" type="presParOf" srcId="{4DE9D440-82DF-44B2-9CB6-83DE03D951E4}" destId="{966B79CF-3A2D-43D0-BE55-E7A592995FA6}" srcOrd="0" destOrd="0" presId="urn:microsoft.com/office/officeart/2005/8/layout/hProcess7"/>
    <dgm:cxn modelId="{DD137FB2-3F4F-434B-94CE-2D70C9E556A7}" type="presParOf" srcId="{4DE9D440-82DF-44B2-9CB6-83DE03D951E4}" destId="{7241444D-7520-4D21-89F2-07B6F00B1110}" srcOrd="1" destOrd="0" presId="urn:microsoft.com/office/officeart/2005/8/layout/hProcess7"/>
    <dgm:cxn modelId="{DEBCDFC3-37A3-4321-AA71-928DECB367B9}" type="presParOf" srcId="{4DE9D440-82DF-44B2-9CB6-83DE03D951E4}" destId="{B989F144-142C-41B6-8126-32844E716CA4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D308E5-4C26-4948-8049-33CF6D13A93C}" type="doc">
      <dgm:prSet loTypeId="urn:microsoft.com/office/officeart/2005/8/layout/hProcess7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83E4C2-0982-4C4F-948F-6DC7B867D5D7}">
      <dgm:prSet phldrT="[Text]"/>
      <dgm:spPr/>
      <dgm:t>
        <a:bodyPr/>
        <a:lstStyle/>
        <a:p>
          <a:r>
            <a:rPr lang="en-US" dirty="0"/>
            <a:t>Mobile Device</a:t>
          </a:r>
        </a:p>
      </dgm:t>
    </dgm:pt>
    <dgm:pt modelId="{389357D3-FCA1-4B64-8CD2-28435E0E9997}" type="parTrans" cxnId="{9DDE0F7B-DB59-4A47-B82F-7F7F77D04844}">
      <dgm:prSet/>
      <dgm:spPr/>
      <dgm:t>
        <a:bodyPr/>
        <a:lstStyle/>
        <a:p>
          <a:endParaRPr lang="en-US"/>
        </a:p>
      </dgm:t>
    </dgm:pt>
    <dgm:pt modelId="{F7B7815C-020B-4EC3-AF23-D735932AD511}" type="sibTrans" cxnId="{9DDE0F7B-DB59-4A47-B82F-7F7F77D04844}">
      <dgm:prSet/>
      <dgm:spPr/>
      <dgm:t>
        <a:bodyPr/>
        <a:lstStyle/>
        <a:p>
          <a:endParaRPr lang="en-US"/>
        </a:p>
      </dgm:t>
    </dgm:pt>
    <dgm:pt modelId="{189D321F-AA40-4312-B19F-3AAC6A220E11}">
      <dgm:prSet phldrT="[Text]"/>
      <dgm:spPr/>
      <dgm:t>
        <a:bodyPr/>
        <a:lstStyle/>
        <a:p>
          <a:r>
            <a:rPr lang="en-US" dirty="0"/>
            <a:t>Data is recorded and streamed over the network in real time</a:t>
          </a:r>
        </a:p>
      </dgm:t>
    </dgm:pt>
    <dgm:pt modelId="{D6DD29DB-9C62-4457-AFFE-E45362BFEC55}" type="parTrans" cxnId="{52B7AB59-6B2A-4A86-9E8F-7B53B2E8D342}">
      <dgm:prSet/>
      <dgm:spPr/>
      <dgm:t>
        <a:bodyPr/>
        <a:lstStyle/>
        <a:p>
          <a:endParaRPr lang="en-US"/>
        </a:p>
      </dgm:t>
    </dgm:pt>
    <dgm:pt modelId="{D65D42E5-C8A6-4FBB-900B-82D39F065DD0}" type="sibTrans" cxnId="{52B7AB59-6B2A-4A86-9E8F-7B53B2E8D342}">
      <dgm:prSet/>
      <dgm:spPr/>
      <dgm:t>
        <a:bodyPr/>
        <a:lstStyle/>
        <a:p>
          <a:endParaRPr lang="en-US"/>
        </a:p>
      </dgm:t>
    </dgm:pt>
    <dgm:pt modelId="{09960126-231B-4FB2-8EAE-F0A7EB3CA5E4}">
      <dgm:prSet phldrT="[Text]"/>
      <dgm:spPr/>
      <dgm:t>
        <a:bodyPr/>
        <a:lstStyle/>
        <a:p>
          <a:r>
            <a:rPr lang="en-US" dirty="0"/>
            <a:t>Server</a:t>
          </a:r>
        </a:p>
      </dgm:t>
    </dgm:pt>
    <dgm:pt modelId="{9C8EA1B1-226C-4D83-A2AF-BD99551B6C8F}" type="parTrans" cxnId="{38565F66-8720-43D7-9579-9AAB3D98C910}">
      <dgm:prSet/>
      <dgm:spPr/>
      <dgm:t>
        <a:bodyPr/>
        <a:lstStyle/>
        <a:p>
          <a:endParaRPr lang="en-US"/>
        </a:p>
      </dgm:t>
    </dgm:pt>
    <dgm:pt modelId="{5FE81185-F3A3-4B48-A7B8-6193DC6C1F35}" type="sibTrans" cxnId="{38565F66-8720-43D7-9579-9AAB3D98C910}">
      <dgm:prSet/>
      <dgm:spPr/>
      <dgm:t>
        <a:bodyPr/>
        <a:lstStyle/>
        <a:p>
          <a:endParaRPr lang="en-US"/>
        </a:p>
      </dgm:t>
    </dgm:pt>
    <dgm:pt modelId="{94E9E72A-F887-4806-8513-C754F2F820D6}">
      <dgm:prSet phldrT="[Text]"/>
      <dgm:spPr/>
      <dgm:t>
        <a:bodyPr/>
        <a:lstStyle/>
        <a:p>
          <a:r>
            <a:rPr lang="en-US" dirty="0"/>
            <a:t>Data is received and processed in real time</a:t>
          </a:r>
        </a:p>
      </dgm:t>
    </dgm:pt>
    <dgm:pt modelId="{F441E00C-A58D-44AC-8CB7-7C098A2BA30F}" type="parTrans" cxnId="{31998AC2-1AA3-4D98-902D-6359C6A94FEF}">
      <dgm:prSet/>
      <dgm:spPr/>
      <dgm:t>
        <a:bodyPr/>
        <a:lstStyle/>
        <a:p>
          <a:endParaRPr lang="en-US"/>
        </a:p>
      </dgm:t>
    </dgm:pt>
    <dgm:pt modelId="{44DF8D31-3D6C-4986-8C05-4BABEA6B9509}" type="sibTrans" cxnId="{31998AC2-1AA3-4D98-902D-6359C6A94FEF}">
      <dgm:prSet/>
      <dgm:spPr/>
      <dgm:t>
        <a:bodyPr/>
        <a:lstStyle/>
        <a:p>
          <a:endParaRPr lang="en-US"/>
        </a:p>
      </dgm:t>
    </dgm:pt>
    <dgm:pt modelId="{DB24BA20-948E-469A-A11D-F7F7E9397517}" type="pres">
      <dgm:prSet presAssocID="{CED308E5-4C26-4948-8049-33CF6D13A93C}" presName="Name0" presStyleCnt="0">
        <dgm:presLayoutVars>
          <dgm:dir/>
          <dgm:animLvl val="lvl"/>
          <dgm:resizeHandles val="exact"/>
        </dgm:presLayoutVars>
      </dgm:prSet>
      <dgm:spPr/>
    </dgm:pt>
    <dgm:pt modelId="{77FA4210-AAAF-4B85-AFF4-38AA52276B2D}" type="pres">
      <dgm:prSet presAssocID="{2F83E4C2-0982-4C4F-948F-6DC7B867D5D7}" presName="compositeNode" presStyleCnt="0">
        <dgm:presLayoutVars>
          <dgm:bulletEnabled val="1"/>
        </dgm:presLayoutVars>
      </dgm:prSet>
      <dgm:spPr/>
    </dgm:pt>
    <dgm:pt modelId="{228FCAE1-D501-4CD1-A9D8-EEF081A32358}" type="pres">
      <dgm:prSet presAssocID="{2F83E4C2-0982-4C4F-948F-6DC7B867D5D7}" presName="bgRect" presStyleLbl="node1" presStyleIdx="0" presStyleCnt="2"/>
      <dgm:spPr/>
    </dgm:pt>
    <dgm:pt modelId="{8238D3EC-E7DD-4EB5-BAB0-EB6233C3D495}" type="pres">
      <dgm:prSet presAssocID="{2F83E4C2-0982-4C4F-948F-6DC7B867D5D7}" presName="parentNode" presStyleLbl="node1" presStyleIdx="0" presStyleCnt="2">
        <dgm:presLayoutVars>
          <dgm:chMax val="0"/>
          <dgm:bulletEnabled val="1"/>
        </dgm:presLayoutVars>
      </dgm:prSet>
      <dgm:spPr/>
    </dgm:pt>
    <dgm:pt modelId="{E9785EFC-9BA3-42C5-B601-070A0AED41F1}" type="pres">
      <dgm:prSet presAssocID="{2F83E4C2-0982-4C4F-948F-6DC7B867D5D7}" presName="childNode" presStyleLbl="node1" presStyleIdx="0" presStyleCnt="2">
        <dgm:presLayoutVars>
          <dgm:bulletEnabled val="1"/>
        </dgm:presLayoutVars>
      </dgm:prSet>
      <dgm:spPr/>
    </dgm:pt>
    <dgm:pt modelId="{01EB8592-C03E-43D5-9F49-FA25B31FC2B7}" type="pres">
      <dgm:prSet presAssocID="{F7B7815C-020B-4EC3-AF23-D735932AD511}" presName="hSp" presStyleCnt="0"/>
      <dgm:spPr/>
    </dgm:pt>
    <dgm:pt modelId="{94544A72-E8AD-47B6-BF44-EE541F57F1D2}" type="pres">
      <dgm:prSet presAssocID="{F7B7815C-020B-4EC3-AF23-D735932AD511}" presName="vProcSp" presStyleCnt="0"/>
      <dgm:spPr/>
    </dgm:pt>
    <dgm:pt modelId="{EC8962E4-BEEF-4A26-B6CD-A2B315CFF2FF}" type="pres">
      <dgm:prSet presAssocID="{F7B7815C-020B-4EC3-AF23-D735932AD511}" presName="vSp1" presStyleCnt="0"/>
      <dgm:spPr/>
    </dgm:pt>
    <dgm:pt modelId="{467D9509-A3DB-41F8-A22A-DC1FDCA40098}" type="pres">
      <dgm:prSet presAssocID="{F7B7815C-020B-4EC3-AF23-D735932AD511}" presName="simulatedConn" presStyleLbl="solidFgAcc1" presStyleIdx="0" presStyleCnt="1"/>
      <dgm:spPr/>
    </dgm:pt>
    <dgm:pt modelId="{5B14E381-B31F-44FF-A9D6-F2DC5C6CA276}" type="pres">
      <dgm:prSet presAssocID="{F7B7815C-020B-4EC3-AF23-D735932AD511}" presName="vSp2" presStyleCnt="0"/>
      <dgm:spPr/>
    </dgm:pt>
    <dgm:pt modelId="{EC71DCEE-CF62-403F-A6ED-0439439F1D91}" type="pres">
      <dgm:prSet presAssocID="{F7B7815C-020B-4EC3-AF23-D735932AD511}" presName="sibTrans" presStyleCnt="0"/>
      <dgm:spPr/>
    </dgm:pt>
    <dgm:pt modelId="{3F72850F-907B-4244-BA8F-A980B9744A81}" type="pres">
      <dgm:prSet presAssocID="{09960126-231B-4FB2-8EAE-F0A7EB3CA5E4}" presName="compositeNode" presStyleCnt="0">
        <dgm:presLayoutVars>
          <dgm:bulletEnabled val="1"/>
        </dgm:presLayoutVars>
      </dgm:prSet>
      <dgm:spPr/>
    </dgm:pt>
    <dgm:pt modelId="{3330A866-4A4A-4834-9ABF-10BEEA6CCA90}" type="pres">
      <dgm:prSet presAssocID="{09960126-231B-4FB2-8EAE-F0A7EB3CA5E4}" presName="bgRect" presStyleLbl="node1" presStyleIdx="1" presStyleCnt="2"/>
      <dgm:spPr/>
    </dgm:pt>
    <dgm:pt modelId="{CCD98032-A67A-4445-82A4-D21F88B0C020}" type="pres">
      <dgm:prSet presAssocID="{09960126-231B-4FB2-8EAE-F0A7EB3CA5E4}" presName="parentNode" presStyleLbl="node1" presStyleIdx="1" presStyleCnt="2">
        <dgm:presLayoutVars>
          <dgm:chMax val="0"/>
          <dgm:bulletEnabled val="1"/>
        </dgm:presLayoutVars>
      </dgm:prSet>
      <dgm:spPr/>
    </dgm:pt>
    <dgm:pt modelId="{BBC8A822-C20F-4150-8CC8-504C45A3292F}" type="pres">
      <dgm:prSet presAssocID="{09960126-231B-4FB2-8EAE-F0A7EB3CA5E4}" presName="childNode" presStyleLbl="node1" presStyleIdx="1" presStyleCnt="2">
        <dgm:presLayoutVars>
          <dgm:bulletEnabled val="1"/>
        </dgm:presLayoutVars>
      </dgm:prSet>
      <dgm:spPr/>
    </dgm:pt>
  </dgm:ptLst>
  <dgm:cxnLst>
    <dgm:cxn modelId="{904ECA09-96C5-4B5E-A7A0-3466592860C2}" type="presOf" srcId="{CED308E5-4C26-4948-8049-33CF6D13A93C}" destId="{DB24BA20-948E-469A-A11D-F7F7E9397517}" srcOrd="0" destOrd="0" presId="urn:microsoft.com/office/officeart/2005/8/layout/hProcess7"/>
    <dgm:cxn modelId="{930E1631-EDB4-449A-A48E-83005439C627}" type="presOf" srcId="{2F83E4C2-0982-4C4F-948F-6DC7B867D5D7}" destId="{228FCAE1-D501-4CD1-A9D8-EEF081A32358}" srcOrd="0" destOrd="0" presId="urn:microsoft.com/office/officeart/2005/8/layout/hProcess7"/>
    <dgm:cxn modelId="{38565F66-8720-43D7-9579-9AAB3D98C910}" srcId="{CED308E5-4C26-4948-8049-33CF6D13A93C}" destId="{09960126-231B-4FB2-8EAE-F0A7EB3CA5E4}" srcOrd="1" destOrd="0" parTransId="{9C8EA1B1-226C-4D83-A2AF-BD99551B6C8F}" sibTransId="{5FE81185-F3A3-4B48-A7B8-6193DC6C1F35}"/>
    <dgm:cxn modelId="{D6FF6767-FD8E-4DF8-90F1-B20A2F36E5E3}" type="presOf" srcId="{94E9E72A-F887-4806-8513-C754F2F820D6}" destId="{BBC8A822-C20F-4150-8CC8-504C45A3292F}" srcOrd="0" destOrd="0" presId="urn:microsoft.com/office/officeart/2005/8/layout/hProcess7"/>
    <dgm:cxn modelId="{52B7AB59-6B2A-4A86-9E8F-7B53B2E8D342}" srcId="{2F83E4C2-0982-4C4F-948F-6DC7B867D5D7}" destId="{189D321F-AA40-4312-B19F-3AAC6A220E11}" srcOrd="0" destOrd="0" parTransId="{D6DD29DB-9C62-4457-AFFE-E45362BFEC55}" sibTransId="{D65D42E5-C8A6-4FBB-900B-82D39F065DD0}"/>
    <dgm:cxn modelId="{9DDE0F7B-DB59-4A47-B82F-7F7F77D04844}" srcId="{CED308E5-4C26-4948-8049-33CF6D13A93C}" destId="{2F83E4C2-0982-4C4F-948F-6DC7B867D5D7}" srcOrd="0" destOrd="0" parTransId="{389357D3-FCA1-4B64-8CD2-28435E0E9997}" sibTransId="{F7B7815C-020B-4EC3-AF23-D735932AD511}"/>
    <dgm:cxn modelId="{842AEE7B-1AC0-4E27-A892-BD37EE38AB3A}" type="presOf" srcId="{09960126-231B-4FB2-8EAE-F0A7EB3CA5E4}" destId="{3330A866-4A4A-4834-9ABF-10BEEA6CCA90}" srcOrd="0" destOrd="0" presId="urn:microsoft.com/office/officeart/2005/8/layout/hProcess7"/>
    <dgm:cxn modelId="{9DC53485-CFA7-4CA9-9A63-BE06CD0F4C83}" type="presOf" srcId="{2F83E4C2-0982-4C4F-948F-6DC7B867D5D7}" destId="{8238D3EC-E7DD-4EB5-BAB0-EB6233C3D495}" srcOrd="1" destOrd="0" presId="urn:microsoft.com/office/officeart/2005/8/layout/hProcess7"/>
    <dgm:cxn modelId="{9713E2AD-DD3B-44B9-A258-1224219FA558}" type="presOf" srcId="{189D321F-AA40-4312-B19F-3AAC6A220E11}" destId="{E9785EFC-9BA3-42C5-B601-070A0AED41F1}" srcOrd="0" destOrd="0" presId="urn:microsoft.com/office/officeart/2005/8/layout/hProcess7"/>
    <dgm:cxn modelId="{31998AC2-1AA3-4D98-902D-6359C6A94FEF}" srcId="{09960126-231B-4FB2-8EAE-F0A7EB3CA5E4}" destId="{94E9E72A-F887-4806-8513-C754F2F820D6}" srcOrd="0" destOrd="0" parTransId="{F441E00C-A58D-44AC-8CB7-7C098A2BA30F}" sibTransId="{44DF8D31-3D6C-4986-8C05-4BABEA6B9509}"/>
    <dgm:cxn modelId="{DB55ADD5-4EC9-4EF5-B441-E726AEE8EFDE}" type="presOf" srcId="{09960126-231B-4FB2-8EAE-F0A7EB3CA5E4}" destId="{CCD98032-A67A-4445-82A4-D21F88B0C020}" srcOrd="1" destOrd="0" presId="urn:microsoft.com/office/officeart/2005/8/layout/hProcess7"/>
    <dgm:cxn modelId="{97EA4F8B-ECDC-4810-82D8-7F7CE7865C1B}" type="presParOf" srcId="{DB24BA20-948E-469A-A11D-F7F7E9397517}" destId="{77FA4210-AAAF-4B85-AFF4-38AA52276B2D}" srcOrd="0" destOrd="0" presId="urn:microsoft.com/office/officeart/2005/8/layout/hProcess7"/>
    <dgm:cxn modelId="{4C912F08-9768-428D-8919-FA88319E606A}" type="presParOf" srcId="{77FA4210-AAAF-4B85-AFF4-38AA52276B2D}" destId="{228FCAE1-D501-4CD1-A9D8-EEF081A32358}" srcOrd="0" destOrd="0" presId="urn:microsoft.com/office/officeart/2005/8/layout/hProcess7"/>
    <dgm:cxn modelId="{2AAD4950-55CA-4220-A8F4-EDDD005E684F}" type="presParOf" srcId="{77FA4210-AAAF-4B85-AFF4-38AA52276B2D}" destId="{8238D3EC-E7DD-4EB5-BAB0-EB6233C3D495}" srcOrd="1" destOrd="0" presId="urn:microsoft.com/office/officeart/2005/8/layout/hProcess7"/>
    <dgm:cxn modelId="{20DC625F-1706-4A68-AB74-F4C9D4FFB1FA}" type="presParOf" srcId="{77FA4210-AAAF-4B85-AFF4-38AA52276B2D}" destId="{E9785EFC-9BA3-42C5-B601-070A0AED41F1}" srcOrd="2" destOrd="0" presId="urn:microsoft.com/office/officeart/2005/8/layout/hProcess7"/>
    <dgm:cxn modelId="{E472FA71-F917-429D-BCC6-9574CBA56FC7}" type="presParOf" srcId="{DB24BA20-948E-469A-A11D-F7F7E9397517}" destId="{01EB8592-C03E-43D5-9F49-FA25B31FC2B7}" srcOrd="1" destOrd="0" presId="urn:microsoft.com/office/officeart/2005/8/layout/hProcess7"/>
    <dgm:cxn modelId="{E34ABC2E-E032-42F9-A0A8-BA2C9982959C}" type="presParOf" srcId="{DB24BA20-948E-469A-A11D-F7F7E9397517}" destId="{94544A72-E8AD-47B6-BF44-EE541F57F1D2}" srcOrd="2" destOrd="0" presId="urn:microsoft.com/office/officeart/2005/8/layout/hProcess7"/>
    <dgm:cxn modelId="{B8DB9B09-E929-4E79-A496-907B8345E5E5}" type="presParOf" srcId="{94544A72-E8AD-47B6-BF44-EE541F57F1D2}" destId="{EC8962E4-BEEF-4A26-B6CD-A2B315CFF2FF}" srcOrd="0" destOrd="0" presId="urn:microsoft.com/office/officeart/2005/8/layout/hProcess7"/>
    <dgm:cxn modelId="{7CC26E9E-A9AA-4E80-9A09-20684B7E6D5F}" type="presParOf" srcId="{94544A72-E8AD-47B6-BF44-EE541F57F1D2}" destId="{467D9509-A3DB-41F8-A22A-DC1FDCA40098}" srcOrd="1" destOrd="0" presId="urn:microsoft.com/office/officeart/2005/8/layout/hProcess7"/>
    <dgm:cxn modelId="{558A4BB4-EF03-4634-8ED8-3A47374087AB}" type="presParOf" srcId="{94544A72-E8AD-47B6-BF44-EE541F57F1D2}" destId="{5B14E381-B31F-44FF-A9D6-F2DC5C6CA276}" srcOrd="2" destOrd="0" presId="urn:microsoft.com/office/officeart/2005/8/layout/hProcess7"/>
    <dgm:cxn modelId="{C74E5C11-EA55-4FF8-9F74-56E45C5DD2C1}" type="presParOf" srcId="{DB24BA20-948E-469A-A11D-F7F7E9397517}" destId="{EC71DCEE-CF62-403F-A6ED-0439439F1D91}" srcOrd="3" destOrd="0" presId="urn:microsoft.com/office/officeart/2005/8/layout/hProcess7"/>
    <dgm:cxn modelId="{7A289E29-8114-4DD5-81D3-AB5F7C6CEC96}" type="presParOf" srcId="{DB24BA20-948E-469A-A11D-F7F7E9397517}" destId="{3F72850F-907B-4244-BA8F-A980B9744A81}" srcOrd="4" destOrd="0" presId="urn:microsoft.com/office/officeart/2005/8/layout/hProcess7"/>
    <dgm:cxn modelId="{D128487C-5B32-4FFF-ABBC-489748E4043D}" type="presParOf" srcId="{3F72850F-907B-4244-BA8F-A980B9744A81}" destId="{3330A866-4A4A-4834-9ABF-10BEEA6CCA90}" srcOrd="0" destOrd="0" presId="urn:microsoft.com/office/officeart/2005/8/layout/hProcess7"/>
    <dgm:cxn modelId="{A682B19F-7837-46E1-AA6B-F651C923C81D}" type="presParOf" srcId="{3F72850F-907B-4244-BA8F-A980B9744A81}" destId="{CCD98032-A67A-4445-82A4-D21F88B0C020}" srcOrd="1" destOrd="0" presId="urn:microsoft.com/office/officeart/2005/8/layout/hProcess7"/>
    <dgm:cxn modelId="{81D83711-6B8A-4234-84E1-0A268115637F}" type="presParOf" srcId="{3F72850F-907B-4244-BA8F-A980B9744A81}" destId="{BBC8A822-C20F-4150-8CC8-504C45A3292F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8CEC96C-5FFB-4033-8D37-94F3E39CED1D}" type="doc">
      <dgm:prSet loTypeId="urn:microsoft.com/office/officeart/2005/8/layout/hProcess7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A14D7B-6304-47D1-9433-192A945CB8B1}">
      <dgm:prSet phldrT="[Text]"/>
      <dgm:spPr/>
      <dgm:t>
        <a:bodyPr/>
        <a:lstStyle/>
        <a:p>
          <a:r>
            <a:rPr lang="en-US" dirty="0"/>
            <a:t>Mobile Device</a:t>
          </a:r>
        </a:p>
      </dgm:t>
    </dgm:pt>
    <dgm:pt modelId="{CADE2DFF-BD92-4D98-8C82-0C2AA9086B54}" type="parTrans" cxnId="{B7725CDA-6D68-457A-8AE5-FE53BCC205A7}">
      <dgm:prSet/>
      <dgm:spPr/>
      <dgm:t>
        <a:bodyPr/>
        <a:lstStyle/>
        <a:p>
          <a:endParaRPr lang="en-US"/>
        </a:p>
      </dgm:t>
    </dgm:pt>
    <dgm:pt modelId="{29A0FEB3-B2FB-49B8-90EF-4F51648F7E23}" type="sibTrans" cxnId="{B7725CDA-6D68-457A-8AE5-FE53BCC205A7}">
      <dgm:prSet/>
      <dgm:spPr/>
      <dgm:t>
        <a:bodyPr/>
        <a:lstStyle/>
        <a:p>
          <a:endParaRPr lang="en-US"/>
        </a:p>
      </dgm:t>
    </dgm:pt>
    <dgm:pt modelId="{57AB68DB-D977-4D81-9FE8-1592601B86B7}">
      <dgm:prSet phldrT="[Text]"/>
      <dgm:spPr/>
      <dgm:t>
        <a:bodyPr/>
        <a:lstStyle/>
        <a:p>
          <a:r>
            <a:rPr lang="en-US" dirty="0"/>
            <a:t>Recording, Processing, output done in real time.</a:t>
          </a:r>
        </a:p>
      </dgm:t>
    </dgm:pt>
    <dgm:pt modelId="{D1771DF6-294B-4DA1-A347-48EDC2CC9C45}" type="parTrans" cxnId="{F04AE518-D366-4878-8821-6ED1EA0BAF1E}">
      <dgm:prSet/>
      <dgm:spPr/>
      <dgm:t>
        <a:bodyPr/>
        <a:lstStyle/>
        <a:p>
          <a:endParaRPr lang="en-US"/>
        </a:p>
      </dgm:t>
    </dgm:pt>
    <dgm:pt modelId="{AB5503C6-65D3-41C9-B6D4-80ABAE3FA9E3}" type="sibTrans" cxnId="{F04AE518-D366-4878-8821-6ED1EA0BAF1E}">
      <dgm:prSet/>
      <dgm:spPr/>
      <dgm:t>
        <a:bodyPr/>
        <a:lstStyle/>
        <a:p>
          <a:endParaRPr lang="en-US"/>
        </a:p>
      </dgm:t>
    </dgm:pt>
    <dgm:pt modelId="{F02200C6-C4F1-4CF7-B6BC-60EFED74D669}" type="pres">
      <dgm:prSet presAssocID="{28CEC96C-5FFB-4033-8D37-94F3E39CED1D}" presName="Name0" presStyleCnt="0">
        <dgm:presLayoutVars>
          <dgm:dir/>
          <dgm:animLvl val="lvl"/>
          <dgm:resizeHandles val="exact"/>
        </dgm:presLayoutVars>
      </dgm:prSet>
      <dgm:spPr/>
    </dgm:pt>
    <dgm:pt modelId="{2B0A037D-4D08-4E03-9D94-329843E89921}" type="pres">
      <dgm:prSet presAssocID="{6CA14D7B-6304-47D1-9433-192A945CB8B1}" presName="compositeNode" presStyleCnt="0">
        <dgm:presLayoutVars>
          <dgm:bulletEnabled val="1"/>
        </dgm:presLayoutVars>
      </dgm:prSet>
      <dgm:spPr/>
    </dgm:pt>
    <dgm:pt modelId="{A69485DE-D499-46B2-8EBA-5AEB86813CC3}" type="pres">
      <dgm:prSet presAssocID="{6CA14D7B-6304-47D1-9433-192A945CB8B1}" presName="bgRect" presStyleLbl="node1" presStyleIdx="0" presStyleCnt="1"/>
      <dgm:spPr/>
    </dgm:pt>
    <dgm:pt modelId="{AEE08565-EFA5-442F-AFB6-40DE66FC27B0}" type="pres">
      <dgm:prSet presAssocID="{6CA14D7B-6304-47D1-9433-192A945CB8B1}" presName="parentNode" presStyleLbl="node1" presStyleIdx="0" presStyleCnt="1">
        <dgm:presLayoutVars>
          <dgm:chMax val="0"/>
          <dgm:bulletEnabled val="1"/>
        </dgm:presLayoutVars>
      </dgm:prSet>
      <dgm:spPr/>
    </dgm:pt>
    <dgm:pt modelId="{D322F777-D4C7-4ED0-B1A9-1EE6CCC17747}" type="pres">
      <dgm:prSet presAssocID="{6CA14D7B-6304-47D1-9433-192A945CB8B1}" presName="childNode" presStyleLbl="node1" presStyleIdx="0" presStyleCnt="1">
        <dgm:presLayoutVars>
          <dgm:bulletEnabled val="1"/>
        </dgm:presLayoutVars>
      </dgm:prSet>
      <dgm:spPr/>
    </dgm:pt>
  </dgm:ptLst>
  <dgm:cxnLst>
    <dgm:cxn modelId="{A3C45A0D-7A2D-40AD-BE16-5ED8558AC1EE}" type="presOf" srcId="{6CA14D7B-6304-47D1-9433-192A945CB8B1}" destId="{A69485DE-D499-46B2-8EBA-5AEB86813CC3}" srcOrd="0" destOrd="0" presId="urn:microsoft.com/office/officeart/2005/8/layout/hProcess7"/>
    <dgm:cxn modelId="{C807350F-29F7-4F79-B7C7-94428189479A}" type="presOf" srcId="{57AB68DB-D977-4D81-9FE8-1592601B86B7}" destId="{D322F777-D4C7-4ED0-B1A9-1EE6CCC17747}" srcOrd="0" destOrd="0" presId="urn:microsoft.com/office/officeart/2005/8/layout/hProcess7"/>
    <dgm:cxn modelId="{F04AE518-D366-4878-8821-6ED1EA0BAF1E}" srcId="{6CA14D7B-6304-47D1-9433-192A945CB8B1}" destId="{57AB68DB-D977-4D81-9FE8-1592601B86B7}" srcOrd="0" destOrd="0" parTransId="{D1771DF6-294B-4DA1-A347-48EDC2CC9C45}" sibTransId="{AB5503C6-65D3-41C9-B6D4-80ABAE3FA9E3}"/>
    <dgm:cxn modelId="{42C23624-286F-499B-810C-CC3DE0955217}" type="presOf" srcId="{28CEC96C-5FFB-4033-8D37-94F3E39CED1D}" destId="{F02200C6-C4F1-4CF7-B6BC-60EFED74D669}" srcOrd="0" destOrd="0" presId="urn:microsoft.com/office/officeart/2005/8/layout/hProcess7"/>
    <dgm:cxn modelId="{9CB9A2B5-EE95-4E74-9694-2CE1409A11EC}" type="presOf" srcId="{6CA14D7B-6304-47D1-9433-192A945CB8B1}" destId="{AEE08565-EFA5-442F-AFB6-40DE66FC27B0}" srcOrd="1" destOrd="0" presId="urn:microsoft.com/office/officeart/2005/8/layout/hProcess7"/>
    <dgm:cxn modelId="{B7725CDA-6D68-457A-8AE5-FE53BCC205A7}" srcId="{28CEC96C-5FFB-4033-8D37-94F3E39CED1D}" destId="{6CA14D7B-6304-47D1-9433-192A945CB8B1}" srcOrd="0" destOrd="0" parTransId="{CADE2DFF-BD92-4D98-8C82-0C2AA9086B54}" sibTransId="{29A0FEB3-B2FB-49B8-90EF-4F51648F7E23}"/>
    <dgm:cxn modelId="{6C383756-888C-43B8-A4E3-BDC4D331503D}" type="presParOf" srcId="{F02200C6-C4F1-4CF7-B6BC-60EFED74D669}" destId="{2B0A037D-4D08-4E03-9D94-329843E89921}" srcOrd="0" destOrd="0" presId="urn:microsoft.com/office/officeart/2005/8/layout/hProcess7"/>
    <dgm:cxn modelId="{FEA1BC8D-62A6-45A3-BFB8-54E88329A338}" type="presParOf" srcId="{2B0A037D-4D08-4E03-9D94-329843E89921}" destId="{A69485DE-D499-46B2-8EBA-5AEB86813CC3}" srcOrd="0" destOrd="0" presId="urn:microsoft.com/office/officeart/2005/8/layout/hProcess7"/>
    <dgm:cxn modelId="{451F2CE9-15C3-4222-AA45-C414135AAC22}" type="presParOf" srcId="{2B0A037D-4D08-4E03-9D94-329843E89921}" destId="{AEE08565-EFA5-442F-AFB6-40DE66FC27B0}" srcOrd="1" destOrd="0" presId="urn:microsoft.com/office/officeart/2005/8/layout/hProcess7"/>
    <dgm:cxn modelId="{24A1498A-9B23-4C91-95A9-4D0A78D91537}" type="presParOf" srcId="{2B0A037D-4D08-4E03-9D94-329843E89921}" destId="{D322F777-D4C7-4ED0-B1A9-1EE6CCC17747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8498FF-0ECE-4B34-B3EA-DC639C7F48CF}">
      <dsp:nvSpPr>
        <dsp:cNvPr id="0" name=""/>
        <dsp:cNvSpPr/>
      </dsp:nvSpPr>
      <dsp:spPr>
        <a:xfrm>
          <a:off x="553" y="1131173"/>
          <a:ext cx="2382440" cy="2858928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92583" rIns="120015" bIns="0" numCol="1" spcCol="1270" anchor="t" anchorCtr="0">
          <a:noAutofit/>
        </a:bodyPr>
        <a:lstStyle/>
        <a:p>
          <a:pPr marL="0" lvl="0" indent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Mobile Device</a:t>
          </a:r>
        </a:p>
      </dsp:txBody>
      <dsp:txXfrm rot="16200000">
        <a:off x="-933363" y="2065089"/>
        <a:ext cx="2344321" cy="476488"/>
      </dsp:txXfrm>
    </dsp:sp>
    <dsp:sp modelId="{509A8F51-CC00-4AF0-82BE-7314EBDA2168}">
      <dsp:nvSpPr>
        <dsp:cNvPr id="0" name=""/>
        <dsp:cNvSpPr/>
      </dsp:nvSpPr>
      <dsp:spPr>
        <a:xfrm>
          <a:off x="477041" y="1131173"/>
          <a:ext cx="1774918" cy="2858928"/>
        </a:xfrm>
        <a:prstGeom prst="rect">
          <a:avLst/>
        </a:prstGeom>
        <a:noFill/>
        <a:ln w="1079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2870" rIns="0" bIns="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Data is recorded and file is written</a:t>
          </a:r>
        </a:p>
      </dsp:txBody>
      <dsp:txXfrm>
        <a:off x="477041" y="1131173"/>
        <a:ext cx="1774918" cy="2858928"/>
      </dsp:txXfrm>
    </dsp:sp>
    <dsp:sp modelId="{2723EDA9-5E55-485B-9D2E-3E8C6266D1C3}">
      <dsp:nvSpPr>
        <dsp:cNvPr id="0" name=""/>
        <dsp:cNvSpPr/>
      </dsp:nvSpPr>
      <dsp:spPr>
        <a:xfrm>
          <a:off x="2466379" y="1131173"/>
          <a:ext cx="2382440" cy="2858928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92583" rIns="120015" bIns="0" numCol="1" spcCol="1270" anchor="t" anchorCtr="0">
          <a:noAutofit/>
        </a:bodyPr>
        <a:lstStyle/>
        <a:p>
          <a:pPr marL="0" lvl="0" indent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Server</a:t>
          </a:r>
        </a:p>
      </dsp:txBody>
      <dsp:txXfrm rot="16200000">
        <a:off x="1532462" y="2065089"/>
        <a:ext cx="2344321" cy="476488"/>
      </dsp:txXfrm>
    </dsp:sp>
    <dsp:sp modelId="{7D5AEB6E-013C-431B-BBD5-53A2F1929890}">
      <dsp:nvSpPr>
        <dsp:cNvPr id="0" name=""/>
        <dsp:cNvSpPr/>
      </dsp:nvSpPr>
      <dsp:spPr>
        <a:xfrm rot="5400000">
          <a:off x="2268194" y="3403626"/>
          <a:ext cx="420194" cy="357366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E9D710-4FF7-4C00-9E6D-94BA5FBD5F4C}">
      <dsp:nvSpPr>
        <dsp:cNvPr id="0" name=""/>
        <dsp:cNvSpPr/>
      </dsp:nvSpPr>
      <dsp:spPr>
        <a:xfrm>
          <a:off x="2942867" y="1131173"/>
          <a:ext cx="1774918" cy="2858928"/>
        </a:xfrm>
        <a:prstGeom prst="rect">
          <a:avLst/>
        </a:prstGeom>
        <a:noFill/>
        <a:ln w="1079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2870" rIns="0" bIns="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Data file is transferred to desktop then processed</a:t>
          </a:r>
        </a:p>
      </dsp:txBody>
      <dsp:txXfrm>
        <a:off x="2942867" y="1131173"/>
        <a:ext cx="1774918" cy="2858928"/>
      </dsp:txXfrm>
    </dsp:sp>
    <dsp:sp modelId="{966B79CF-3A2D-43D0-BE55-E7A592995FA6}">
      <dsp:nvSpPr>
        <dsp:cNvPr id="0" name=""/>
        <dsp:cNvSpPr/>
      </dsp:nvSpPr>
      <dsp:spPr>
        <a:xfrm>
          <a:off x="4932205" y="1131173"/>
          <a:ext cx="2382440" cy="2858928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92583" rIns="120015" bIns="0" numCol="1" spcCol="1270" anchor="t" anchorCtr="0">
          <a:noAutofit/>
        </a:bodyPr>
        <a:lstStyle/>
        <a:p>
          <a:pPr marL="0" lvl="0" indent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Output</a:t>
          </a:r>
        </a:p>
      </dsp:txBody>
      <dsp:txXfrm rot="16200000">
        <a:off x="3998289" y="2065089"/>
        <a:ext cx="2344321" cy="476488"/>
      </dsp:txXfrm>
    </dsp:sp>
    <dsp:sp modelId="{8734166E-9B00-4312-A451-9A42186885E5}">
      <dsp:nvSpPr>
        <dsp:cNvPr id="0" name=""/>
        <dsp:cNvSpPr/>
      </dsp:nvSpPr>
      <dsp:spPr>
        <a:xfrm rot="5400000">
          <a:off x="4734020" y="3403626"/>
          <a:ext cx="420194" cy="357366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89F144-142C-41B6-8126-32844E716CA4}">
      <dsp:nvSpPr>
        <dsp:cNvPr id="0" name=""/>
        <dsp:cNvSpPr/>
      </dsp:nvSpPr>
      <dsp:spPr>
        <a:xfrm>
          <a:off x="5408693" y="1131173"/>
          <a:ext cx="1774918" cy="2858928"/>
        </a:xfrm>
        <a:prstGeom prst="rect">
          <a:avLst/>
        </a:prstGeom>
        <a:noFill/>
        <a:ln w="1079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2870" rIns="0" bIns="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Usable output given to user</a:t>
          </a:r>
        </a:p>
      </dsp:txBody>
      <dsp:txXfrm>
        <a:off x="5408693" y="1131173"/>
        <a:ext cx="1774918" cy="28589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8FCAE1-D501-4CD1-A9D8-EEF081A32358}">
      <dsp:nvSpPr>
        <dsp:cNvPr id="0" name=""/>
        <dsp:cNvSpPr/>
      </dsp:nvSpPr>
      <dsp:spPr>
        <a:xfrm>
          <a:off x="1410" y="404653"/>
          <a:ext cx="3593306" cy="4311967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40589" rIns="182245" bIns="0" numCol="1" spcCol="1270" anchor="t" anchorCtr="0">
          <a:noAutofit/>
        </a:bodyPr>
        <a:lstStyle/>
        <a:p>
          <a:pPr marL="0" lvl="0" indent="0" algn="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Mobile Device</a:t>
          </a:r>
        </a:p>
      </dsp:txBody>
      <dsp:txXfrm rot="16200000">
        <a:off x="-1407165" y="1813229"/>
        <a:ext cx="3535813" cy="718661"/>
      </dsp:txXfrm>
    </dsp:sp>
    <dsp:sp modelId="{E9785EFC-9BA3-42C5-B601-070A0AED41F1}">
      <dsp:nvSpPr>
        <dsp:cNvPr id="0" name=""/>
        <dsp:cNvSpPr/>
      </dsp:nvSpPr>
      <dsp:spPr>
        <a:xfrm>
          <a:off x="720072" y="404653"/>
          <a:ext cx="2677013" cy="4311967"/>
        </a:xfrm>
        <a:prstGeom prst="rect">
          <a:avLst/>
        </a:prstGeom>
        <a:noFill/>
        <a:ln w="1079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44018" rIns="0" bIns="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Data is recorded and streamed over the network in real time</a:t>
          </a:r>
        </a:p>
      </dsp:txBody>
      <dsp:txXfrm>
        <a:off x="720072" y="404653"/>
        <a:ext cx="2677013" cy="4311967"/>
      </dsp:txXfrm>
    </dsp:sp>
    <dsp:sp modelId="{3330A866-4A4A-4834-9ABF-10BEEA6CCA90}">
      <dsp:nvSpPr>
        <dsp:cNvPr id="0" name=""/>
        <dsp:cNvSpPr/>
      </dsp:nvSpPr>
      <dsp:spPr>
        <a:xfrm>
          <a:off x="3720482" y="404653"/>
          <a:ext cx="3593306" cy="4311967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40589" rIns="182245" bIns="0" numCol="1" spcCol="1270" anchor="t" anchorCtr="0">
          <a:noAutofit/>
        </a:bodyPr>
        <a:lstStyle/>
        <a:p>
          <a:pPr marL="0" lvl="0" indent="0" algn="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Server</a:t>
          </a:r>
        </a:p>
      </dsp:txBody>
      <dsp:txXfrm rot="16200000">
        <a:off x="2311906" y="1813229"/>
        <a:ext cx="3535813" cy="718661"/>
      </dsp:txXfrm>
    </dsp:sp>
    <dsp:sp modelId="{467D9509-A3DB-41F8-A22A-DC1FDCA40098}">
      <dsp:nvSpPr>
        <dsp:cNvPr id="0" name=""/>
        <dsp:cNvSpPr/>
      </dsp:nvSpPr>
      <dsp:spPr>
        <a:xfrm rot="5400000">
          <a:off x="3421466" y="3833286"/>
          <a:ext cx="633965" cy="538995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C8A822-C20F-4150-8CC8-504C45A3292F}">
      <dsp:nvSpPr>
        <dsp:cNvPr id="0" name=""/>
        <dsp:cNvSpPr/>
      </dsp:nvSpPr>
      <dsp:spPr>
        <a:xfrm>
          <a:off x="4439144" y="404653"/>
          <a:ext cx="2677013" cy="4311967"/>
        </a:xfrm>
        <a:prstGeom prst="rect">
          <a:avLst/>
        </a:prstGeom>
        <a:noFill/>
        <a:ln w="1079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44018" rIns="0" bIns="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Data is received and processed in real time</a:t>
          </a:r>
        </a:p>
      </dsp:txBody>
      <dsp:txXfrm>
        <a:off x="4439144" y="404653"/>
        <a:ext cx="2677013" cy="43119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9485DE-D499-46B2-8EBA-5AEB86813CC3}">
      <dsp:nvSpPr>
        <dsp:cNvPr id="0" name=""/>
        <dsp:cNvSpPr/>
      </dsp:nvSpPr>
      <dsp:spPr>
        <a:xfrm>
          <a:off x="0" y="0"/>
          <a:ext cx="7315200" cy="5121275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81737" rIns="235585" bIns="0" numCol="1" spcCol="1270" anchor="t" anchorCtr="0">
          <a:noAutofit/>
        </a:bodyPr>
        <a:lstStyle/>
        <a:p>
          <a:pPr marL="0" lvl="0" indent="0" algn="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/>
            <a:t>Mobile Device</a:t>
          </a:r>
        </a:p>
      </dsp:txBody>
      <dsp:txXfrm rot="16200000">
        <a:off x="-1368202" y="1368202"/>
        <a:ext cx="4199445" cy="1463040"/>
      </dsp:txXfrm>
    </dsp:sp>
    <dsp:sp modelId="{D322F777-D4C7-4ED0-B1A9-1EE6CCC17747}">
      <dsp:nvSpPr>
        <dsp:cNvPr id="0" name=""/>
        <dsp:cNvSpPr/>
      </dsp:nvSpPr>
      <dsp:spPr>
        <a:xfrm>
          <a:off x="1463040" y="0"/>
          <a:ext cx="5449824" cy="5121275"/>
        </a:xfrm>
        <a:prstGeom prst="rect">
          <a:avLst/>
        </a:prstGeom>
        <a:noFill/>
        <a:ln w="1079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22885" rIns="0" bIns="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Recording, Processing, output done in real time.</a:t>
          </a:r>
        </a:p>
      </dsp:txBody>
      <dsp:txXfrm>
        <a:off x="1463040" y="0"/>
        <a:ext cx="5449824" cy="51212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C257-32A9-4118-B8BC-C9A8C299F312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FE3FF-6182-4E4E-80D9-C7EEA06CF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4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C257-32A9-4118-B8BC-C9A8C299F312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FE3FF-6182-4E4E-80D9-C7EEA06CF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55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C257-32A9-4118-B8BC-C9A8C299F312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FE3FF-6182-4E4E-80D9-C7EEA06CF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9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C257-32A9-4118-B8BC-C9A8C299F312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FE3FF-6182-4E4E-80D9-C7EEA06CF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188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C257-32A9-4118-B8BC-C9A8C299F312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FE3FF-6182-4E4E-80D9-C7EEA06CF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371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C257-32A9-4118-B8BC-C9A8C299F312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FE3FF-6182-4E4E-80D9-C7EEA06CF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575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C257-32A9-4118-B8BC-C9A8C299F312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FE3FF-6182-4E4E-80D9-C7EEA06CF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74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C257-32A9-4118-B8BC-C9A8C299F312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FE3FF-6182-4E4E-80D9-C7EEA06CF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123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C257-32A9-4118-B8BC-C9A8C299F312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FE3FF-6182-4E4E-80D9-C7EEA06CF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16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C257-32A9-4118-B8BC-C9A8C299F312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FE3FF-6182-4E4E-80D9-C7EEA06CF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8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C257-32A9-4118-B8BC-C9A8C299F312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FE3FF-6182-4E4E-80D9-C7EEA06CF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6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D97C257-32A9-4118-B8BC-C9A8C299F312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501FE3FF-6182-4E4E-80D9-C7EEA06CF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44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BatTracker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Joseph </a:t>
            </a:r>
            <a:r>
              <a:rPr lang="en-US" dirty="0" err="1"/>
              <a:t>Kaming</a:t>
            </a:r>
            <a:r>
              <a:rPr lang="en-US" dirty="0"/>
              <a:t>-Thanasi</a:t>
            </a:r>
          </a:p>
        </p:txBody>
      </p:sp>
    </p:spTree>
    <p:extLst>
      <p:ext uri="{BB962C8B-B14F-4D97-AF65-F5344CB8AC3E}">
        <p14:creationId xmlns:p14="http://schemas.microsoft.com/office/powerpoint/2010/main" val="2549182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Eventual goal flow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5612906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173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 descr="A picture containing screenshot&#10;&#10;Description generated with very high confidenc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300" y="868680"/>
            <a:ext cx="2880359" cy="51206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dirty="0"/>
              <a:t>Screenshots of app</a:t>
            </a:r>
          </a:p>
        </p:txBody>
      </p:sp>
      <p:pic>
        <p:nvPicPr>
          <p:cNvPr id="4" name="Content Placeholder 3" descr="A picture containing screenshot&#10;&#10;Description generated with very high confidence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769" y="1637030"/>
            <a:ext cx="3586162" cy="1552721"/>
          </a:xfrm>
        </p:spPr>
      </p:pic>
      <p:pic>
        <p:nvPicPr>
          <p:cNvPr id="6" name="Picture 5" descr="A picture containing screenshot&#10;&#10;Description generated with very high confidenc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769" y="3958897"/>
            <a:ext cx="3586162" cy="14354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33850" y="3424428"/>
            <a:ext cx="295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Android Log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33850" y="5559453"/>
            <a:ext cx="295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 Log</a:t>
            </a:r>
          </a:p>
        </p:txBody>
      </p:sp>
    </p:spTree>
    <p:extLst>
      <p:ext uri="{BB962C8B-B14F-4D97-AF65-F5344CB8AC3E}">
        <p14:creationId xmlns:p14="http://schemas.microsoft.com/office/powerpoint/2010/main" val="3748739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Mobile Software Diagram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926" y="863600"/>
            <a:ext cx="4654823" cy="5121275"/>
          </a:xfrm>
        </p:spPr>
      </p:pic>
    </p:spTree>
    <p:extLst>
      <p:ext uri="{BB962C8B-B14F-4D97-AF65-F5344CB8AC3E}">
        <p14:creationId xmlns:p14="http://schemas.microsoft.com/office/powerpoint/2010/main" val="53922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Software Diagram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472" y="863600"/>
            <a:ext cx="4223732" cy="5121275"/>
          </a:xfrm>
        </p:spPr>
      </p:pic>
    </p:spTree>
    <p:extLst>
      <p:ext uri="{BB962C8B-B14F-4D97-AF65-F5344CB8AC3E}">
        <p14:creationId xmlns:p14="http://schemas.microsoft.com/office/powerpoint/2010/main" val="2941839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Picture 2" descr="A close up of a box&#10;&#10;Description generated with high confiden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691" y="1005636"/>
            <a:ext cx="4789994" cy="2514746"/>
          </a:xfrm>
          <a:prstGeom prst="rect">
            <a:avLst/>
          </a:prstGeom>
        </p:spPr>
      </p:pic>
      <p:pic>
        <p:nvPicPr>
          <p:cNvPr id="5" name="Content Placeholder 4" descr="A close up of a map&#10;&#10;Description generated with high confidence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316" y="664350"/>
            <a:ext cx="4789992" cy="31973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70000"/>
              </a:lnSpc>
            </a:pPr>
            <a:r>
              <a:rPr lang="en-US" sz="4600" spc="-100"/>
              <a:t>BatTracker Vs. Other audio based methods</a:t>
            </a:r>
          </a:p>
        </p:txBody>
      </p:sp>
    </p:spTree>
    <p:extLst>
      <p:ext uri="{BB962C8B-B14F-4D97-AF65-F5344CB8AC3E}">
        <p14:creationId xmlns:p14="http://schemas.microsoft.com/office/powerpoint/2010/main" val="3930919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 reality</a:t>
            </a:r>
          </a:p>
          <a:p>
            <a:r>
              <a:rPr lang="en-US" dirty="0"/>
              <a:t>Medical rehabilitation</a:t>
            </a:r>
          </a:p>
          <a:p>
            <a:r>
              <a:rPr lang="en-US" dirty="0"/>
              <a:t>General positional tracking</a:t>
            </a:r>
          </a:p>
          <a:p>
            <a:r>
              <a:rPr lang="en-US" dirty="0"/>
              <a:t>Leave it open ended for developers</a:t>
            </a:r>
          </a:p>
        </p:txBody>
      </p:sp>
    </p:spTree>
    <p:extLst>
      <p:ext uri="{BB962C8B-B14F-4D97-AF65-F5344CB8AC3E}">
        <p14:creationId xmlns:p14="http://schemas.microsoft.com/office/powerpoint/2010/main" val="2356436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API/Library licensing model</a:t>
            </a:r>
          </a:p>
          <a:p>
            <a:pPr lvl="1"/>
            <a:r>
              <a:rPr lang="en-US" dirty="0"/>
              <a:t>License software to be used within other apps</a:t>
            </a:r>
          </a:p>
          <a:p>
            <a:pPr lvl="1"/>
            <a:r>
              <a:rPr lang="en-US" dirty="0"/>
              <a:t>Make it free for developers to use but charge when app is delivered to user.</a:t>
            </a:r>
          </a:p>
          <a:p>
            <a:pPr lvl="1"/>
            <a:r>
              <a:rPr lang="en-US" dirty="0"/>
              <a:t>Have the software “phone home” to central licensing server so make sure that it is genuine.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848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had to adapt quickly to the changing projects I was involved in</a:t>
            </a:r>
          </a:p>
          <a:p>
            <a:r>
              <a:rPr lang="en-US" dirty="0"/>
              <a:t>I learned new topics</a:t>
            </a:r>
          </a:p>
          <a:p>
            <a:pPr lvl="1"/>
            <a:r>
              <a:rPr lang="en-US" dirty="0"/>
              <a:t>Basic networking</a:t>
            </a:r>
          </a:p>
          <a:p>
            <a:pPr lvl="1"/>
            <a:r>
              <a:rPr lang="en-US" dirty="0"/>
              <a:t>Concurrency/Parallelism</a:t>
            </a:r>
          </a:p>
          <a:p>
            <a:pPr lvl="1"/>
            <a:r>
              <a:rPr lang="en-US" dirty="0"/>
              <a:t>Android API</a:t>
            </a:r>
          </a:p>
          <a:p>
            <a:pPr lvl="1"/>
            <a:r>
              <a:rPr lang="en-US" dirty="0"/>
              <a:t>XML</a:t>
            </a:r>
          </a:p>
          <a:p>
            <a:r>
              <a:rPr lang="en-US" dirty="0"/>
              <a:t>Solidified my desire to study computer science in college</a:t>
            </a:r>
          </a:p>
        </p:txBody>
      </p:sp>
    </p:spTree>
    <p:extLst>
      <p:ext uri="{BB962C8B-B14F-4D97-AF65-F5344CB8AC3E}">
        <p14:creationId xmlns:p14="http://schemas.microsoft.com/office/powerpoint/2010/main" val="77557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3D tracking is too expensive</a:t>
            </a:r>
          </a:p>
          <a:p>
            <a:pPr lvl="1"/>
            <a:r>
              <a:rPr lang="en-US" dirty="0"/>
              <a:t>A HTC </a:t>
            </a:r>
            <a:r>
              <a:rPr lang="en-US" dirty="0" err="1"/>
              <a:t>Vive</a:t>
            </a:r>
            <a:r>
              <a:rPr lang="en-US" dirty="0"/>
              <a:t> setup without the headset would be 530$</a:t>
            </a:r>
          </a:p>
        </p:txBody>
      </p:sp>
      <p:pic>
        <p:nvPicPr>
          <p:cNvPr id="1026" name="Picture 2" descr="https://cdn.arstechnica.net/wp-content/uploads/sites/3/2016/10/htc-vive-set.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712" y="4030872"/>
            <a:ext cx="4754418" cy="282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03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Journey to this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Originally I was working on a school mapping program</a:t>
            </a:r>
          </a:p>
          <a:p>
            <a:r>
              <a:rPr lang="en-US" dirty="0"/>
              <a:t>I began working with an Electrical Engineering professor at Stony Brook University.</a:t>
            </a:r>
          </a:p>
          <a:p>
            <a:r>
              <a:rPr lang="en-US" dirty="0"/>
              <a:t>He had me working on project that would create indoor maps of buildings using only phone sensors</a:t>
            </a:r>
          </a:p>
          <a:p>
            <a:r>
              <a:rPr lang="en-US" dirty="0"/>
              <a:t>Eventually moved me to </a:t>
            </a:r>
            <a:r>
              <a:rPr lang="en-US" dirty="0" err="1"/>
              <a:t>BatTracker</a:t>
            </a:r>
            <a:r>
              <a:rPr lang="en-US" dirty="0"/>
              <a:t>, my current project</a:t>
            </a:r>
          </a:p>
        </p:txBody>
      </p:sp>
    </p:spTree>
    <p:extLst>
      <p:ext uri="{BB962C8B-B14F-4D97-AF65-F5344CB8AC3E}">
        <p14:creationId xmlns:p14="http://schemas.microsoft.com/office/powerpoint/2010/main" val="2993556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generated with high confidenc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120" y="2269312"/>
            <a:ext cx="3474720" cy="23193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dirty="0"/>
              <a:t>What is </a:t>
            </a:r>
            <a:r>
              <a:rPr lang="en-US" dirty="0" err="1"/>
              <a:t>BatTracker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7" y="864108"/>
            <a:ext cx="3585891" cy="5120640"/>
          </a:xfrm>
        </p:spPr>
        <p:txBody>
          <a:bodyPr>
            <a:normAutofit/>
          </a:bodyPr>
          <a:lstStyle/>
          <a:p>
            <a:r>
              <a:rPr lang="en-US" dirty="0"/>
              <a:t>Infrastructure free 3D location of a device</a:t>
            </a:r>
          </a:p>
          <a:p>
            <a:pPr lvl="1"/>
            <a:r>
              <a:rPr lang="en-US" dirty="0"/>
              <a:t>Cheaper than current solutions</a:t>
            </a:r>
          </a:p>
          <a:p>
            <a:pPr lvl="1"/>
            <a:r>
              <a:rPr lang="en-US" dirty="0"/>
              <a:t>Uses pre-existing hardware</a:t>
            </a:r>
          </a:p>
          <a:p>
            <a:pPr lvl="2"/>
            <a:r>
              <a:rPr lang="en-US" dirty="0"/>
              <a:t>Android device</a:t>
            </a:r>
          </a:p>
          <a:p>
            <a:r>
              <a:rPr lang="en-US" dirty="0"/>
              <a:t>Possible use cases</a:t>
            </a:r>
          </a:p>
          <a:p>
            <a:pPr lvl="1"/>
            <a:r>
              <a:rPr lang="en-US" dirty="0"/>
              <a:t>Virtual Reality</a:t>
            </a:r>
          </a:p>
          <a:p>
            <a:pPr lvl="1"/>
            <a:r>
              <a:rPr lang="en-US" dirty="0"/>
              <a:t>Medical Rehabilitation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396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BatTracker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r>
              <a:rPr lang="en-US" dirty="0"/>
              <a:t>This summer, I am working with Dr. Fan Ye, an electrical engineering professor at SBU, on this project.</a:t>
            </a:r>
          </a:p>
          <a:p>
            <a:r>
              <a:rPr lang="en-US" dirty="0"/>
              <a:t>Opportunity for me to learn mobile app development, networking, threading, and more advanced topics of computer science.</a:t>
            </a:r>
          </a:p>
        </p:txBody>
      </p:sp>
    </p:spTree>
    <p:extLst>
      <p:ext uri="{BB962C8B-B14F-4D97-AF65-F5344CB8AC3E}">
        <p14:creationId xmlns:p14="http://schemas.microsoft.com/office/powerpoint/2010/main" val="1882450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learn the android API (application programming interface) I took two online classes created by google.</a:t>
            </a:r>
          </a:p>
          <a:p>
            <a:pPr lvl="1"/>
            <a:r>
              <a:rPr lang="en-US" dirty="0"/>
              <a:t>Layouts with XML</a:t>
            </a:r>
          </a:p>
          <a:p>
            <a:pPr lvl="2"/>
            <a:r>
              <a:rPr lang="en-US" dirty="0"/>
              <a:t>Focused mainly on creating a UI</a:t>
            </a:r>
          </a:p>
          <a:p>
            <a:pPr lvl="1"/>
            <a:r>
              <a:rPr lang="en-US" dirty="0"/>
              <a:t>Developing android apps</a:t>
            </a:r>
          </a:p>
          <a:p>
            <a:pPr lvl="2"/>
            <a:r>
              <a:rPr lang="en-US" dirty="0"/>
              <a:t>Focused more on backend and API topics: networking, threading,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278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the app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  <a:p>
            <a:pPr lvl="1"/>
            <a:r>
              <a:rPr lang="en-US" dirty="0"/>
              <a:t>Front End - Mobile</a:t>
            </a:r>
          </a:p>
          <a:p>
            <a:pPr lvl="2"/>
            <a:r>
              <a:rPr lang="en-US" dirty="0"/>
              <a:t>Emitting sound</a:t>
            </a:r>
          </a:p>
          <a:p>
            <a:pPr lvl="2"/>
            <a:r>
              <a:rPr lang="en-US" dirty="0"/>
              <a:t>Recording sound</a:t>
            </a:r>
          </a:p>
          <a:p>
            <a:pPr lvl="2"/>
            <a:r>
              <a:rPr lang="en-US" dirty="0"/>
              <a:t>Recording inertial sensor data</a:t>
            </a:r>
          </a:p>
          <a:p>
            <a:pPr lvl="2"/>
            <a:r>
              <a:rPr lang="en-US" dirty="0"/>
              <a:t>Sending data over network to server</a:t>
            </a:r>
          </a:p>
          <a:p>
            <a:pPr lvl="1"/>
            <a:r>
              <a:rPr lang="en-US" dirty="0"/>
              <a:t>Back End – Desktop</a:t>
            </a:r>
          </a:p>
          <a:p>
            <a:pPr lvl="2"/>
            <a:r>
              <a:rPr lang="en-US" dirty="0"/>
              <a:t>Receiving data </a:t>
            </a:r>
          </a:p>
          <a:p>
            <a:pPr lvl="2"/>
            <a:r>
              <a:rPr lang="en-US" dirty="0"/>
              <a:t>Processing data</a:t>
            </a:r>
          </a:p>
          <a:p>
            <a:pPr lvl="2"/>
            <a:r>
              <a:rPr lang="en-US" dirty="0"/>
              <a:t>output  </a:t>
            </a:r>
          </a:p>
        </p:txBody>
      </p:sp>
    </p:spTree>
    <p:extLst>
      <p:ext uri="{BB962C8B-B14F-4D97-AF65-F5344CB8AC3E}">
        <p14:creationId xmlns:p14="http://schemas.microsoft.com/office/powerpoint/2010/main" val="83948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Flow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780857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9388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release flow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1623133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111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4467</TotalTime>
  <Words>418</Words>
  <Application>Microsoft Office PowerPoint</Application>
  <PresentationFormat>Widescreen</PresentationFormat>
  <Paragraphs>78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Corbel</vt:lpstr>
      <vt:lpstr>Wingdings 2</vt:lpstr>
      <vt:lpstr>Frame</vt:lpstr>
      <vt:lpstr>BatTracker</vt:lpstr>
      <vt:lpstr>Problem Statement</vt:lpstr>
      <vt:lpstr>Journey to this project</vt:lpstr>
      <vt:lpstr>What is BatTracker?</vt:lpstr>
      <vt:lpstr>Why BatTracker</vt:lpstr>
      <vt:lpstr>The Process</vt:lpstr>
      <vt:lpstr>How does the app work?</vt:lpstr>
      <vt:lpstr>Current Flow</vt:lpstr>
      <vt:lpstr>Incremental release flow</vt:lpstr>
      <vt:lpstr>Eventual goal flow</vt:lpstr>
      <vt:lpstr>Screenshots of app</vt:lpstr>
      <vt:lpstr>Mobile Software Diagram</vt:lpstr>
      <vt:lpstr>Server Software Diagram</vt:lpstr>
      <vt:lpstr>BatTracker Vs. Other audio based methods</vt:lpstr>
      <vt:lpstr>Possible use cases</vt:lpstr>
      <vt:lpstr>How to sell</vt:lpstr>
      <vt:lpstr>Reflections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BatTracker: Migrating to Mobile</dc:title>
  <dc:creator>Joseph K-T</dc:creator>
  <cp:lastModifiedBy>Joseph K-T</cp:lastModifiedBy>
  <cp:revision>53</cp:revision>
  <dcterms:created xsi:type="dcterms:W3CDTF">2017-05-10T12:27:45Z</dcterms:created>
  <dcterms:modified xsi:type="dcterms:W3CDTF">2017-05-31T14:09:39Z</dcterms:modified>
</cp:coreProperties>
</file>