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826B-EA41-4BBB-90E2-E7447E58556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0C7C-A963-45CC-B093-38C5DD63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imbaled_thrust_anim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9788" y="1825625"/>
            <a:ext cx="5432425" cy="4351338"/>
          </a:xfrm>
        </p:spPr>
      </p:pic>
    </p:spTree>
    <p:extLst>
      <p:ext uri="{BB962C8B-B14F-4D97-AF65-F5344CB8AC3E}">
        <p14:creationId xmlns:p14="http://schemas.microsoft.com/office/powerpoint/2010/main" val="32399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Control Systems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</dc:title>
  <dc:creator>mboyajeff88@gmail.com</dc:creator>
  <cp:lastModifiedBy>mboyajeff88@gmail.com</cp:lastModifiedBy>
  <cp:revision>2</cp:revision>
  <dcterms:created xsi:type="dcterms:W3CDTF">2021-03-10T08:32:57Z</dcterms:created>
  <dcterms:modified xsi:type="dcterms:W3CDTF">2021-03-10T08:41:08Z</dcterms:modified>
</cp:coreProperties>
</file>