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3" r:id="rId2"/>
    <p:sldId id="264" r:id="rId3"/>
    <p:sldId id="262" r:id="rId4"/>
    <p:sldId id="279" r:id="rId5"/>
    <p:sldId id="287" r:id="rId6"/>
    <p:sldId id="292" r:id="rId7"/>
    <p:sldId id="293" r:id="rId8"/>
    <p:sldId id="290" r:id="rId9"/>
    <p:sldId id="289" r:id="rId10"/>
    <p:sldId id="283" r:id="rId11"/>
    <p:sldId id="285" r:id="rId12"/>
    <p:sldId id="284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0" autoAdjust="0"/>
    <p:restoredTop sz="94660"/>
  </p:normalViewPr>
  <p:slideViewPr>
    <p:cSldViewPr showGuides="1">
      <p:cViewPr varScale="1">
        <p:scale>
          <a:sx n="128" d="100"/>
          <a:sy n="128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400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41F2F-A4D3-8D46-AB0F-53AF2AC14ABF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FA7648-ED0E-324B-B6EB-64CBF42F6FCE}">
      <dgm:prSet phldrT="[Text]" custT="1"/>
      <dgm:spPr/>
      <dgm:t>
        <a:bodyPr/>
        <a:lstStyle/>
        <a:p>
          <a:r>
            <a:rPr lang="en-GB" sz="1200" dirty="0" err="1"/>
            <a:t>Grundwasser</a:t>
          </a:r>
          <a:endParaRPr lang="en-GB" sz="1200" dirty="0"/>
        </a:p>
      </dgm:t>
    </dgm:pt>
    <dgm:pt modelId="{43912D2F-E368-294E-A262-3EB6A9016B18}" type="parTrans" cxnId="{B3378B31-32D2-A74B-A394-CEC455FDF403}">
      <dgm:prSet/>
      <dgm:spPr/>
      <dgm:t>
        <a:bodyPr/>
        <a:lstStyle/>
        <a:p>
          <a:endParaRPr lang="en-GB"/>
        </a:p>
      </dgm:t>
    </dgm:pt>
    <dgm:pt modelId="{A4B8F489-688C-F146-8CDD-AB25097CB46B}" type="sibTrans" cxnId="{B3378B31-32D2-A74B-A394-CEC455FDF403}">
      <dgm:prSet/>
      <dgm:spPr/>
      <dgm:t>
        <a:bodyPr/>
        <a:lstStyle/>
        <a:p>
          <a:endParaRPr lang="en-GB"/>
        </a:p>
      </dgm:t>
    </dgm:pt>
    <dgm:pt modelId="{A1C867F2-8C1B-F849-A0FA-8D4E8F14C154}">
      <dgm:prSet phldrT="[Text]" custT="1"/>
      <dgm:spPr/>
      <dgm:t>
        <a:bodyPr/>
        <a:lstStyle/>
        <a:p>
          <a:r>
            <a:rPr lang="en-GB" sz="1200" dirty="0" err="1"/>
            <a:t>Chemische</a:t>
          </a:r>
          <a:r>
            <a:rPr lang="en-GB" sz="1200" dirty="0"/>
            <a:t> Analyse</a:t>
          </a:r>
        </a:p>
      </dgm:t>
    </dgm:pt>
    <dgm:pt modelId="{EFDF2E57-736E-A647-B948-A91611CB7EF6}" type="parTrans" cxnId="{1503F470-2143-C949-B84B-A20F15CFA1B8}">
      <dgm:prSet/>
      <dgm:spPr/>
      <dgm:t>
        <a:bodyPr/>
        <a:lstStyle/>
        <a:p>
          <a:endParaRPr lang="en-GB" sz="1200"/>
        </a:p>
      </dgm:t>
    </dgm:pt>
    <dgm:pt modelId="{4E54385D-D4F1-034B-81DA-A8807471A407}" type="sibTrans" cxnId="{1503F470-2143-C949-B84B-A20F15CFA1B8}">
      <dgm:prSet/>
      <dgm:spPr/>
      <dgm:t>
        <a:bodyPr/>
        <a:lstStyle/>
        <a:p>
          <a:endParaRPr lang="en-GB"/>
        </a:p>
      </dgm:t>
    </dgm:pt>
    <dgm:pt modelId="{C131B8A5-AE12-314C-9928-B21B5782802F}">
      <dgm:prSet phldrT="[Text]" custT="1"/>
      <dgm:spPr/>
      <dgm:t>
        <a:bodyPr/>
        <a:lstStyle/>
        <a:p>
          <a:r>
            <a:rPr lang="en-GB" sz="1200" dirty="0" err="1"/>
            <a:t>Gewässerabgrenzung</a:t>
          </a:r>
          <a:endParaRPr lang="en-GB" sz="1200" dirty="0"/>
        </a:p>
      </dgm:t>
    </dgm:pt>
    <dgm:pt modelId="{A0DC9BC2-3590-2D4F-85C4-409BF11CB82F}" type="parTrans" cxnId="{F88C69C7-38AC-6E47-B5CB-E8932B45DFF2}">
      <dgm:prSet/>
      <dgm:spPr/>
      <dgm:t>
        <a:bodyPr/>
        <a:lstStyle/>
        <a:p>
          <a:endParaRPr lang="en-GB" sz="1200"/>
        </a:p>
      </dgm:t>
    </dgm:pt>
    <dgm:pt modelId="{7771311D-7CE0-9140-B5A6-7217C8B1F9A8}" type="sibTrans" cxnId="{F88C69C7-38AC-6E47-B5CB-E8932B45DFF2}">
      <dgm:prSet/>
      <dgm:spPr/>
      <dgm:t>
        <a:bodyPr/>
        <a:lstStyle/>
        <a:p>
          <a:endParaRPr lang="en-GB"/>
        </a:p>
      </dgm:t>
    </dgm:pt>
    <dgm:pt modelId="{46180FC0-EF07-E343-8CD3-ED0FD3ADE8B5}">
      <dgm:prSet phldrT="[Text]" custT="1"/>
      <dgm:spPr/>
      <dgm:t>
        <a:bodyPr/>
        <a:lstStyle/>
        <a:p>
          <a:r>
            <a:rPr lang="en-GB" sz="1200" dirty="0"/>
            <a:t>Quantitative Analyse</a:t>
          </a:r>
        </a:p>
      </dgm:t>
    </dgm:pt>
    <dgm:pt modelId="{1728AEFF-4566-7840-A748-E451220AE82E}" type="parTrans" cxnId="{7CAF6385-6AF5-0C4B-BAA9-230ADAA8C0D8}">
      <dgm:prSet/>
      <dgm:spPr/>
      <dgm:t>
        <a:bodyPr/>
        <a:lstStyle/>
        <a:p>
          <a:endParaRPr lang="en-GB" sz="1200"/>
        </a:p>
      </dgm:t>
    </dgm:pt>
    <dgm:pt modelId="{00C08774-49B6-034D-84AF-09584697E47A}" type="sibTrans" cxnId="{7CAF6385-6AF5-0C4B-BAA9-230ADAA8C0D8}">
      <dgm:prSet/>
      <dgm:spPr/>
      <dgm:t>
        <a:bodyPr/>
        <a:lstStyle/>
        <a:p>
          <a:endParaRPr lang="en-GB"/>
        </a:p>
      </dgm:t>
    </dgm:pt>
    <dgm:pt modelId="{D71436BA-4D6B-0440-B99B-6DA890C32797}" type="pres">
      <dgm:prSet presAssocID="{13241F2F-A4D3-8D46-AB0F-53AF2AC14AB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3D7D21-A37B-134B-887F-5C45B45C6262}" type="pres">
      <dgm:prSet presAssocID="{CAFA7648-ED0E-324B-B6EB-64CBF42F6FCE}" presName="hierRoot1" presStyleCnt="0">
        <dgm:presLayoutVars>
          <dgm:hierBranch val="init"/>
        </dgm:presLayoutVars>
      </dgm:prSet>
      <dgm:spPr/>
    </dgm:pt>
    <dgm:pt modelId="{673D4DF5-6D68-C949-9DA2-C441880F2F4F}" type="pres">
      <dgm:prSet presAssocID="{CAFA7648-ED0E-324B-B6EB-64CBF42F6FCE}" presName="rootComposite1" presStyleCnt="0"/>
      <dgm:spPr/>
    </dgm:pt>
    <dgm:pt modelId="{CB6ECF2C-1A6D-1D45-9C24-C112BE5CE0CE}" type="pres">
      <dgm:prSet presAssocID="{CAFA7648-ED0E-324B-B6EB-64CBF42F6FCE}" presName="rootText1" presStyleLbl="alignAcc1" presStyleIdx="0" presStyleCnt="0">
        <dgm:presLayoutVars>
          <dgm:chPref val="3"/>
        </dgm:presLayoutVars>
      </dgm:prSet>
      <dgm:spPr/>
    </dgm:pt>
    <dgm:pt modelId="{E4D18EAD-D55D-5941-BB8A-20B0C8908673}" type="pres">
      <dgm:prSet presAssocID="{CAFA7648-ED0E-324B-B6EB-64CBF42F6FCE}" presName="topArc1" presStyleLbl="parChTrans1D1" presStyleIdx="0" presStyleCnt="8"/>
      <dgm:spPr/>
    </dgm:pt>
    <dgm:pt modelId="{727001C4-B152-034F-A3D6-1FF20FAAE027}" type="pres">
      <dgm:prSet presAssocID="{CAFA7648-ED0E-324B-B6EB-64CBF42F6FCE}" presName="bottomArc1" presStyleLbl="parChTrans1D1" presStyleIdx="1" presStyleCnt="8"/>
      <dgm:spPr/>
    </dgm:pt>
    <dgm:pt modelId="{C5F34EFC-98D2-CE41-A9C9-46A3171D6F8C}" type="pres">
      <dgm:prSet presAssocID="{CAFA7648-ED0E-324B-B6EB-64CBF42F6FCE}" presName="topConnNode1" presStyleLbl="node1" presStyleIdx="0" presStyleCnt="0"/>
      <dgm:spPr/>
    </dgm:pt>
    <dgm:pt modelId="{28684E13-87F9-AC47-8685-F1C704901089}" type="pres">
      <dgm:prSet presAssocID="{CAFA7648-ED0E-324B-B6EB-64CBF42F6FCE}" presName="hierChild2" presStyleCnt="0"/>
      <dgm:spPr/>
    </dgm:pt>
    <dgm:pt modelId="{FBB39751-3B57-3F49-BD87-7B0619E16C14}" type="pres">
      <dgm:prSet presAssocID="{EFDF2E57-736E-A647-B948-A91611CB7EF6}" presName="Name28" presStyleLbl="parChTrans1D2" presStyleIdx="0" presStyleCnt="3"/>
      <dgm:spPr/>
    </dgm:pt>
    <dgm:pt modelId="{D2743F96-EA55-2F40-B1AF-3F4B419EB6A8}" type="pres">
      <dgm:prSet presAssocID="{A1C867F2-8C1B-F849-A0FA-8D4E8F14C154}" presName="hierRoot2" presStyleCnt="0">
        <dgm:presLayoutVars>
          <dgm:hierBranch val="init"/>
        </dgm:presLayoutVars>
      </dgm:prSet>
      <dgm:spPr/>
    </dgm:pt>
    <dgm:pt modelId="{60B2039D-AF85-5B44-B900-7EF88B7549C2}" type="pres">
      <dgm:prSet presAssocID="{A1C867F2-8C1B-F849-A0FA-8D4E8F14C154}" presName="rootComposite2" presStyleCnt="0"/>
      <dgm:spPr/>
    </dgm:pt>
    <dgm:pt modelId="{5782A3B3-A782-0B43-845E-252B25FAF370}" type="pres">
      <dgm:prSet presAssocID="{A1C867F2-8C1B-F849-A0FA-8D4E8F14C154}" presName="rootText2" presStyleLbl="alignAcc1" presStyleIdx="0" presStyleCnt="0">
        <dgm:presLayoutVars>
          <dgm:chPref val="3"/>
        </dgm:presLayoutVars>
      </dgm:prSet>
      <dgm:spPr/>
    </dgm:pt>
    <dgm:pt modelId="{EA4EB3BF-9B0A-5B40-A905-6916E7A4982C}" type="pres">
      <dgm:prSet presAssocID="{A1C867F2-8C1B-F849-A0FA-8D4E8F14C154}" presName="topArc2" presStyleLbl="parChTrans1D1" presStyleIdx="2" presStyleCnt="8"/>
      <dgm:spPr/>
    </dgm:pt>
    <dgm:pt modelId="{19BAB99F-88A4-1F41-8B2D-308334CC1746}" type="pres">
      <dgm:prSet presAssocID="{A1C867F2-8C1B-F849-A0FA-8D4E8F14C154}" presName="bottomArc2" presStyleLbl="parChTrans1D1" presStyleIdx="3" presStyleCnt="8"/>
      <dgm:spPr/>
    </dgm:pt>
    <dgm:pt modelId="{CA970F6F-4BC0-8947-B582-96258ABC6615}" type="pres">
      <dgm:prSet presAssocID="{A1C867F2-8C1B-F849-A0FA-8D4E8F14C154}" presName="topConnNode2" presStyleLbl="node2" presStyleIdx="0" presStyleCnt="0"/>
      <dgm:spPr/>
    </dgm:pt>
    <dgm:pt modelId="{BFCD70A7-30E7-2143-BC99-FDEF221D8EC1}" type="pres">
      <dgm:prSet presAssocID="{A1C867F2-8C1B-F849-A0FA-8D4E8F14C154}" presName="hierChild4" presStyleCnt="0"/>
      <dgm:spPr/>
    </dgm:pt>
    <dgm:pt modelId="{E360FD64-6D80-364F-8995-213B6AA5A10B}" type="pres">
      <dgm:prSet presAssocID="{A1C867F2-8C1B-F849-A0FA-8D4E8F14C154}" presName="hierChild5" presStyleCnt="0"/>
      <dgm:spPr/>
    </dgm:pt>
    <dgm:pt modelId="{B978E754-4359-F349-AE5C-534974BFB31F}" type="pres">
      <dgm:prSet presAssocID="{A0DC9BC2-3590-2D4F-85C4-409BF11CB82F}" presName="Name28" presStyleLbl="parChTrans1D2" presStyleIdx="1" presStyleCnt="3"/>
      <dgm:spPr/>
    </dgm:pt>
    <dgm:pt modelId="{6E6BB9DA-4252-B546-BA41-D01925EDC9CA}" type="pres">
      <dgm:prSet presAssocID="{C131B8A5-AE12-314C-9928-B21B5782802F}" presName="hierRoot2" presStyleCnt="0">
        <dgm:presLayoutVars>
          <dgm:hierBranch val="init"/>
        </dgm:presLayoutVars>
      </dgm:prSet>
      <dgm:spPr/>
    </dgm:pt>
    <dgm:pt modelId="{E7DA079E-621D-4041-89E2-1B572055759A}" type="pres">
      <dgm:prSet presAssocID="{C131B8A5-AE12-314C-9928-B21B5782802F}" presName="rootComposite2" presStyleCnt="0"/>
      <dgm:spPr/>
    </dgm:pt>
    <dgm:pt modelId="{5E5C7D1E-8052-3545-963F-894AB378BF29}" type="pres">
      <dgm:prSet presAssocID="{C131B8A5-AE12-314C-9928-B21B5782802F}" presName="rootText2" presStyleLbl="alignAcc1" presStyleIdx="0" presStyleCnt="0" custScaleX="140416">
        <dgm:presLayoutVars>
          <dgm:chPref val="3"/>
        </dgm:presLayoutVars>
      </dgm:prSet>
      <dgm:spPr/>
    </dgm:pt>
    <dgm:pt modelId="{76B1AD63-2F25-3F46-8C6B-62FBDB4F9B18}" type="pres">
      <dgm:prSet presAssocID="{C131B8A5-AE12-314C-9928-B21B5782802F}" presName="topArc2" presStyleLbl="parChTrans1D1" presStyleIdx="4" presStyleCnt="8"/>
      <dgm:spPr/>
    </dgm:pt>
    <dgm:pt modelId="{40370BE2-783B-FD4A-A15E-DD60E15129B4}" type="pres">
      <dgm:prSet presAssocID="{C131B8A5-AE12-314C-9928-B21B5782802F}" presName="bottomArc2" presStyleLbl="parChTrans1D1" presStyleIdx="5" presStyleCnt="8"/>
      <dgm:spPr/>
    </dgm:pt>
    <dgm:pt modelId="{6DBFE3AA-42E7-6F41-B628-80F4C8052D05}" type="pres">
      <dgm:prSet presAssocID="{C131B8A5-AE12-314C-9928-B21B5782802F}" presName="topConnNode2" presStyleLbl="node2" presStyleIdx="0" presStyleCnt="0"/>
      <dgm:spPr/>
    </dgm:pt>
    <dgm:pt modelId="{BD7DFEEB-2B09-0045-A388-13962253D858}" type="pres">
      <dgm:prSet presAssocID="{C131B8A5-AE12-314C-9928-B21B5782802F}" presName="hierChild4" presStyleCnt="0"/>
      <dgm:spPr/>
    </dgm:pt>
    <dgm:pt modelId="{BA63914D-C367-FC48-A875-1485E8823113}" type="pres">
      <dgm:prSet presAssocID="{C131B8A5-AE12-314C-9928-B21B5782802F}" presName="hierChild5" presStyleCnt="0"/>
      <dgm:spPr/>
    </dgm:pt>
    <dgm:pt modelId="{D5683CE1-BF28-5243-8B17-A371742860CD}" type="pres">
      <dgm:prSet presAssocID="{1728AEFF-4566-7840-A748-E451220AE82E}" presName="Name28" presStyleLbl="parChTrans1D2" presStyleIdx="2" presStyleCnt="3"/>
      <dgm:spPr/>
    </dgm:pt>
    <dgm:pt modelId="{A4B12869-987E-0642-9818-E6E1A89F21A3}" type="pres">
      <dgm:prSet presAssocID="{46180FC0-EF07-E343-8CD3-ED0FD3ADE8B5}" presName="hierRoot2" presStyleCnt="0">
        <dgm:presLayoutVars>
          <dgm:hierBranch val="init"/>
        </dgm:presLayoutVars>
      </dgm:prSet>
      <dgm:spPr/>
    </dgm:pt>
    <dgm:pt modelId="{FF77E9B2-A7C8-044D-B8BB-7B9581110E98}" type="pres">
      <dgm:prSet presAssocID="{46180FC0-EF07-E343-8CD3-ED0FD3ADE8B5}" presName="rootComposite2" presStyleCnt="0"/>
      <dgm:spPr/>
    </dgm:pt>
    <dgm:pt modelId="{DF21318E-994F-2449-9650-F2E9619DBCD6}" type="pres">
      <dgm:prSet presAssocID="{46180FC0-EF07-E343-8CD3-ED0FD3ADE8B5}" presName="rootText2" presStyleLbl="alignAcc1" presStyleIdx="0" presStyleCnt="0">
        <dgm:presLayoutVars>
          <dgm:chPref val="3"/>
        </dgm:presLayoutVars>
      </dgm:prSet>
      <dgm:spPr/>
    </dgm:pt>
    <dgm:pt modelId="{3ABC0D70-B504-EC48-AD22-A2069804BBD5}" type="pres">
      <dgm:prSet presAssocID="{46180FC0-EF07-E343-8CD3-ED0FD3ADE8B5}" presName="topArc2" presStyleLbl="parChTrans1D1" presStyleIdx="6" presStyleCnt="8"/>
      <dgm:spPr/>
    </dgm:pt>
    <dgm:pt modelId="{800F9767-4A9E-894F-97C1-85E46802F064}" type="pres">
      <dgm:prSet presAssocID="{46180FC0-EF07-E343-8CD3-ED0FD3ADE8B5}" presName="bottomArc2" presStyleLbl="parChTrans1D1" presStyleIdx="7" presStyleCnt="8"/>
      <dgm:spPr/>
    </dgm:pt>
    <dgm:pt modelId="{69F5CD3F-ECC2-FE40-B991-489912A6CE2C}" type="pres">
      <dgm:prSet presAssocID="{46180FC0-EF07-E343-8CD3-ED0FD3ADE8B5}" presName="topConnNode2" presStyleLbl="node2" presStyleIdx="0" presStyleCnt="0"/>
      <dgm:spPr/>
    </dgm:pt>
    <dgm:pt modelId="{EC1F2923-3062-3B41-AC0B-A15AD8DBEF6D}" type="pres">
      <dgm:prSet presAssocID="{46180FC0-EF07-E343-8CD3-ED0FD3ADE8B5}" presName="hierChild4" presStyleCnt="0"/>
      <dgm:spPr/>
    </dgm:pt>
    <dgm:pt modelId="{69FEC164-5777-BD48-979B-F7E58BEC6A6F}" type="pres">
      <dgm:prSet presAssocID="{46180FC0-EF07-E343-8CD3-ED0FD3ADE8B5}" presName="hierChild5" presStyleCnt="0"/>
      <dgm:spPr/>
    </dgm:pt>
    <dgm:pt modelId="{669F3889-1DCE-3042-ACE9-867895CE89AC}" type="pres">
      <dgm:prSet presAssocID="{CAFA7648-ED0E-324B-B6EB-64CBF42F6FCE}" presName="hierChild3" presStyleCnt="0"/>
      <dgm:spPr/>
    </dgm:pt>
  </dgm:ptLst>
  <dgm:cxnLst>
    <dgm:cxn modelId="{D1BDED06-D915-2245-8912-64AE9785478C}" type="presOf" srcId="{A1C867F2-8C1B-F849-A0FA-8D4E8F14C154}" destId="{CA970F6F-4BC0-8947-B582-96258ABC6615}" srcOrd="1" destOrd="0" presId="urn:microsoft.com/office/officeart/2008/layout/HalfCircleOrganizationChart"/>
    <dgm:cxn modelId="{CD95320B-3B47-1049-A470-C51C2C8E3F48}" type="presOf" srcId="{46180FC0-EF07-E343-8CD3-ED0FD3ADE8B5}" destId="{DF21318E-994F-2449-9650-F2E9619DBCD6}" srcOrd="0" destOrd="0" presId="urn:microsoft.com/office/officeart/2008/layout/HalfCircleOrganizationChart"/>
    <dgm:cxn modelId="{7CB4F216-7991-1F4E-82EF-8D5B3431C950}" type="presOf" srcId="{EFDF2E57-736E-A647-B948-A91611CB7EF6}" destId="{FBB39751-3B57-3F49-BD87-7B0619E16C14}" srcOrd="0" destOrd="0" presId="urn:microsoft.com/office/officeart/2008/layout/HalfCircleOrganizationChart"/>
    <dgm:cxn modelId="{A0CA1617-0005-0744-916A-934013CABCCC}" type="presOf" srcId="{1728AEFF-4566-7840-A748-E451220AE82E}" destId="{D5683CE1-BF28-5243-8B17-A371742860CD}" srcOrd="0" destOrd="0" presId="urn:microsoft.com/office/officeart/2008/layout/HalfCircleOrganizationChart"/>
    <dgm:cxn modelId="{32610018-127F-2E41-9403-CCCF8F0B9BC6}" type="presOf" srcId="{C131B8A5-AE12-314C-9928-B21B5782802F}" destId="{6DBFE3AA-42E7-6F41-B628-80F4C8052D05}" srcOrd="1" destOrd="0" presId="urn:microsoft.com/office/officeart/2008/layout/HalfCircleOrganizationChart"/>
    <dgm:cxn modelId="{B3378B31-32D2-A74B-A394-CEC455FDF403}" srcId="{13241F2F-A4D3-8D46-AB0F-53AF2AC14ABF}" destId="{CAFA7648-ED0E-324B-B6EB-64CBF42F6FCE}" srcOrd="0" destOrd="0" parTransId="{43912D2F-E368-294E-A262-3EB6A9016B18}" sibTransId="{A4B8F489-688C-F146-8CDD-AB25097CB46B}"/>
    <dgm:cxn modelId="{06EF4B33-4A35-7E43-BDF8-BE29B360F08C}" type="presOf" srcId="{CAFA7648-ED0E-324B-B6EB-64CBF42F6FCE}" destId="{CB6ECF2C-1A6D-1D45-9C24-C112BE5CE0CE}" srcOrd="0" destOrd="0" presId="urn:microsoft.com/office/officeart/2008/layout/HalfCircleOrganizationChart"/>
    <dgm:cxn modelId="{F344DD4A-7963-BC4C-9D62-9B657D7B4F04}" type="presOf" srcId="{46180FC0-EF07-E343-8CD3-ED0FD3ADE8B5}" destId="{69F5CD3F-ECC2-FE40-B991-489912A6CE2C}" srcOrd="1" destOrd="0" presId="urn:microsoft.com/office/officeart/2008/layout/HalfCircleOrganizationChart"/>
    <dgm:cxn modelId="{0AF70D5B-D5F6-7A4B-B545-48AC4E52F817}" type="presOf" srcId="{A0DC9BC2-3590-2D4F-85C4-409BF11CB82F}" destId="{B978E754-4359-F349-AE5C-534974BFB31F}" srcOrd="0" destOrd="0" presId="urn:microsoft.com/office/officeart/2008/layout/HalfCircleOrganizationChart"/>
    <dgm:cxn modelId="{61DA2A68-7CC2-A54D-8123-51AC70DC3054}" type="presOf" srcId="{CAFA7648-ED0E-324B-B6EB-64CBF42F6FCE}" destId="{C5F34EFC-98D2-CE41-A9C9-46A3171D6F8C}" srcOrd="1" destOrd="0" presId="urn:microsoft.com/office/officeart/2008/layout/HalfCircleOrganizationChart"/>
    <dgm:cxn modelId="{1503F470-2143-C949-B84B-A20F15CFA1B8}" srcId="{CAFA7648-ED0E-324B-B6EB-64CBF42F6FCE}" destId="{A1C867F2-8C1B-F849-A0FA-8D4E8F14C154}" srcOrd="0" destOrd="0" parTransId="{EFDF2E57-736E-A647-B948-A91611CB7EF6}" sibTransId="{4E54385D-D4F1-034B-81DA-A8807471A407}"/>
    <dgm:cxn modelId="{7CAF6385-6AF5-0C4B-BAA9-230ADAA8C0D8}" srcId="{CAFA7648-ED0E-324B-B6EB-64CBF42F6FCE}" destId="{46180FC0-EF07-E343-8CD3-ED0FD3ADE8B5}" srcOrd="2" destOrd="0" parTransId="{1728AEFF-4566-7840-A748-E451220AE82E}" sibTransId="{00C08774-49B6-034D-84AF-09584697E47A}"/>
    <dgm:cxn modelId="{40B257AA-B5AE-404A-9326-81BD76093250}" type="presOf" srcId="{A1C867F2-8C1B-F849-A0FA-8D4E8F14C154}" destId="{5782A3B3-A782-0B43-845E-252B25FAF370}" srcOrd="0" destOrd="0" presId="urn:microsoft.com/office/officeart/2008/layout/HalfCircleOrganizationChart"/>
    <dgm:cxn modelId="{F88C69C7-38AC-6E47-B5CB-E8932B45DFF2}" srcId="{CAFA7648-ED0E-324B-B6EB-64CBF42F6FCE}" destId="{C131B8A5-AE12-314C-9928-B21B5782802F}" srcOrd="1" destOrd="0" parTransId="{A0DC9BC2-3590-2D4F-85C4-409BF11CB82F}" sibTransId="{7771311D-7CE0-9140-B5A6-7217C8B1F9A8}"/>
    <dgm:cxn modelId="{C0EFA4C9-D2E9-7E44-B2F4-661B96082A23}" type="presOf" srcId="{C131B8A5-AE12-314C-9928-B21B5782802F}" destId="{5E5C7D1E-8052-3545-963F-894AB378BF29}" srcOrd="0" destOrd="0" presId="urn:microsoft.com/office/officeart/2008/layout/HalfCircleOrganizationChart"/>
    <dgm:cxn modelId="{66C4E7F5-59B2-F542-8AC3-ED4CEB45F704}" type="presOf" srcId="{13241F2F-A4D3-8D46-AB0F-53AF2AC14ABF}" destId="{D71436BA-4D6B-0440-B99B-6DA890C32797}" srcOrd="0" destOrd="0" presId="urn:microsoft.com/office/officeart/2008/layout/HalfCircleOrganizationChart"/>
    <dgm:cxn modelId="{22BCCF28-B659-2F47-B49D-4B4EE1EB1B61}" type="presParOf" srcId="{D71436BA-4D6B-0440-B99B-6DA890C32797}" destId="{763D7D21-A37B-134B-887F-5C45B45C6262}" srcOrd="0" destOrd="0" presId="urn:microsoft.com/office/officeart/2008/layout/HalfCircleOrganizationChart"/>
    <dgm:cxn modelId="{AF805072-1F8C-6F48-95BA-3B2B6483C2CB}" type="presParOf" srcId="{763D7D21-A37B-134B-887F-5C45B45C6262}" destId="{673D4DF5-6D68-C949-9DA2-C441880F2F4F}" srcOrd="0" destOrd="0" presId="urn:microsoft.com/office/officeart/2008/layout/HalfCircleOrganizationChart"/>
    <dgm:cxn modelId="{54C5BD6E-922A-454F-919F-42B3763951E3}" type="presParOf" srcId="{673D4DF5-6D68-C949-9DA2-C441880F2F4F}" destId="{CB6ECF2C-1A6D-1D45-9C24-C112BE5CE0CE}" srcOrd="0" destOrd="0" presId="urn:microsoft.com/office/officeart/2008/layout/HalfCircleOrganizationChart"/>
    <dgm:cxn modelId="{481CEE87-BEB8-ED4F-AC97-E400C058880F}" type="presParOf" srcId="{673D4DF5-6D68-C949-9DA2-C441880F2F4F}" destId="{E4D18EAD-D55D-5941-BB8A-20B0C8908673}" srcOrd="1" destOrd="0" presId="urn:microsoft.com/office/officeart/2008/layout/HalfCircleOrganizationChart"/>
    <dgm:cxn modelId="{D28B5F83-0903-644C-AA39-B866A3EC869A}" type="presParOf" srcId="{673D4DF5-6D68-C949-9DA2-C441880F2F4F}" destId="{727001C4-B152-034F-A3D6-1FF20FAAE027}" srcOrd="2" destOrd="0" presId="urn:microsoft.com/office/officeart/2008/layout/HalfCircleOrganizationChart"/>
    <dgm:cxn modelId="{552A1049-CCFD-DE4E-B86D-DE90431E3DC5}" type="presParOf" srcId="{673D4DF5-6D68-C949-9DA2-C441880F2F4F}" destId="{C5F34EFC-98D2-CE41-A9C9-46A3171D6F8C}" srcOrd="3" destOrd="0" presId="urn:microsoft.com/office/officeart/2008/layout/HalfCircleOrganizationChart"/>
    <dgm:cxn modelId="{8C2F1583-D7EC-CB4B-8B3D-AA325A243722}" type="presParOf" srcId="{763D7D21-A37B-134B-887F-5C45B45C6262}" destId="{28684E13-87F9-AC47-8685-F1C704901089}" srcOrd="1" destOrd="0" presId="urn:microsoft.com/office/officeart/2008/layout/HalfCircleOrganizationChart"/>
    <dgm:cxn modelId="{234B07E7-9206-994B-90CE-80ADD1397F40}" type="presParOf" srcId="{28684E13-87F9-AC47-8685-F1C704901089}" destId="{FBB39751-3B57-3F49-BD87-7B0619E16C14}" srcOrd="0" destOrd="0" presId="urn:microsoft.com/office/officeart/2008/layout/HalfCircleOrganizationChart"/>
    <dgm:cxn modelId="{C498FD50-39D4-0B4A-B99B-6214988FB266}" type="presParOf" srcId="{28684E13-87F9-AC47-8685-F1C704901089}" destId="{D2743F96-EA55-2F40-B1AF-3F4B419EB6A8}" srcOrd="1" destOrd="0" presId="urn:microsoft.com/office/officeart/2008/layout/HalfCircleOrganizationChart"/>
    <dgm:cxn modelId="{6C978742-F92E-8B42-9F9F-104DEB4220A2}" type="presParOf" srcId="{D2743F96-EA55-2F40-B1AF-3F4B419EB6A8}" destId="{60B2039D-AF85-5B44-B900-7EF88B7549C2}" srcOrd="0" destOrd="0" presId="urn:microsoft.com/office/officeart/2008/layout/HalfCircleOrganizationChart"/>
    <dgm:cxn modelId="{18889311-4AD4-7049-A8A7-F7B2812B2D1D}" type="presParOf" srcId="{60B2039D-AF85-5B44-B900-7EF88B7549C2}" destId="{5782A3B3-A782-0B43-845E-252B25FAF370}" srcOrd="0" destOrd="0" presId="urn:microsoft.com/office/officeart/2008/layout/HalfCircleOrganizationChart"/>
    <dgm:cxn modelId="{5184A18B-E318-2541-893B-563B1C90072A}" type="presParOf" srcId="{60B2039D-AF85-5B44-B900-7EF88B7549C2}" destId="{EA4EB3BF-9B0A-5B40-A905-6916E7A4982C}" srcOrd="1" destOrd="0" presId="urn:microsoft.com/office/officeart/2008/layout/HalfCircleOrganizationChart"/>
    <dgm:cxn modelId="{A47B55BE-B20E-0E48-A5E0-F827B820CA38}" type="presParOf" srcId="{60B2039D-AF85-5B44-B900-7EF88B7549C2}" destId="{19BAB99F-88A4-1F41-8B2D-308334CC1746}" srcOrd="2" destOrd="0" presId="urn:microsoft.com/office/officeart/2008/layout/HalfCircleOrganizationChart"/>
    <dgm:cxn modelId="{C2137F37-77B2-A948-A046-C8DD3EAC4875}" type="presParOf" srcId="{60B2039D-AF85-5B44-B900-7EF88B7549C2}" destId="{CA970F6F-4BC0-8947-B582-96258ABC6615}" srcOrd="3" destOrd="0" presId="urn:microsoft.com/office/officeart/2008/layout/HalfCircleOrganizationChart"/>
    <dgm:cxn modelId="{57695236-10ED-0747-86D8-605D8BFC26D8}" type="presParOf" srcId="{D2743F96-EA55-2F40-B1AF-3F4B419EB6A8}" destId="{BFCD70A7-30E7-2143-BC99-FDEF221D8EC1}" srcOrd="1" destOrd="0" presId="urn:microsoft.com/office/officeart/2008/layout/HalfCircleOrganizationChart"/>
    <dgm:cxn modelId="{C5068BFA-220C-E54D-8524-0514E81353D2}" type="presParOf" srcId="{D2743F96-EA55-2F40-B1AF-3F4B419EB6A8}" destId="{E360FD64-6D80-364F-8995-213B6AA5A10B}" srcOrd="2" destOrd="0" presId="urn:microsoft.com/office/officeart/2008/layout/HalfCircleOrganizationChart"/>
    <dgm:cxn modelId="{8A4922C2-E945-9B4F-99A6-564D26C98ED0}" type="presParOf" srcId="{28684E13-87F9-AC47-8685-F1C704901089}" destId="{B978E754-4359-F349-AE5C-534974BFB31F}" srcOrd="2" destOrd="0" presId="urn:microsoft.com/office/officeart/2008/layout/HalfCircleOrganizationChart"/>
    <dgm:cxn modelId="{7F69A1C6-48CD-6846-9BC4-E067A3B8805D}" type="presParOf" srcId="{28684E13-87F9-AC47-8685-F1C704901089}" destId="{6E6BB9DA-4252-B546-BA41-D01925EDC9CA}" srcOrd="3" destOrd="0" presId="urn:microsoft.com/office/officeart/2008/layout/HalfCircleOrganizationChart"/>
    <dgm:cxn modelId="{FA393CA7-A271-2D49-A510-4CEB47D96A46}" type="presParOf" srcId="{6E6BB9DA-4252-B546-BA41-D01925EDC9CA}" destId="{E7DA079E-621D-4041-89E2-1B572055759A}" srcOrd="0" destOrd="0" presId="urn:microsoft.com/office/officeart/2008/layout/HalfCircleOrganizationChart"/>
    <dgm:cxn modelId="{3D27DFDD-489F-2A43-868D-945A906D2C5B}" type="presParOf" srcId="{E7DA079E-621D-4041-89E2-1B572055759A}" destId="{5E5C7D1E-8052-3545-963F-894AB378BF29}" srcOrd="0" destOrd="0" presId="urn:microsoft.com/office/officeart/2008/layout/HalfCircleOrganizationChart"/>
    <dgm:cxn modelId="{4D18A833-2C9F-DE43-8EBC-B3F8195C5B2F}" type="presParOf" srcId="{E7DA079E-621D-4041-89E2-1B572055759A}" destId="{76B1AD63-2F25-3F46-8C6B-62FBDB4F9B18}" srcOrd="1" destOrd="0" presId="urn:microsoft.com/office/officeart/2008/layout/HalfCircleOrganizationChart"/>
    <dgm:cxn modelId="{A0AA9F25-A7DA-0A43-9709-CCF871674048}" type="presParOf" srcId="{E7DA079E-621D-4041-89E2-1B572055759A}" destId="{40370BE2-783B-FD4A-A15E-DD60E15129B4}" srcOrd="2" destOrd="0" presId="urn:microsoft.com/office/officeart/2008/layout/HalfCircleOrganizationChart"/>
    <dgm:cxn modelId="{3581D948-6F41-CC46-BE3F-9D3550E0476A}" type="presParOf" srcId="{E7DA079E-621D-4041-89E2-1B572055759A}" destId="{6DBFE3AA-42E7-6F41-B628-80F4C8052D05}" srcOrd="3" destOrd="0" presId="urn:microsoft.com/office/officeart/2008/layout/HalfCircleOrganizationChart"/>
    <dgm:cxn modelId="{1269A72B-56B0-7944-A036-FE47C73E84D3}" type="presParOf" srcId="{6E6BB9DA-4252-B546-BA41-D01925EDC9CA}" destId="{BD7DFEEB-2B09-0045-A388-13962253D858}" srcOrd="1" destOrd="0" presId="urn:microsoft.com/office/officeart/2008/layout/HalfCircleOrganizationChart"/>
    <dgm:cxn modelId="{CC05DDF2-ADDF-0642-9319-C2411EEFC7CD}" type="presParOf" srcId="{6E6BB9DA-4252-B546-BA41-D01925EDC9CA}" destId="{BA63914D-C367-FC48-A875-1485E8823113}" srcOrd="2" destOrd="0" presId="urn:microsoft.com/office/officeart/2008/layout/HalfCircleOrganizationChart"/>
    <dgm:cxn modelId="{C1CE8457-5901-C645-A39C-E13D8F953E65}" type="presParOf" srcId="{28684E13-87F9-AC47-8685-F1C704901089}" destId="{D5683CE1-BF28-5243-8B17-A371742860CD}" srcOrd="4" destOrd="0" presId="urn:microsoft.com/office/officeart/2008/layout/HalfCircleOrganizationChart"/>
    <dgm:cxn modelId="{4670EF65-8D6E-3143-B1E9-24FB85B462A8}" type="presParOf" srcId="{28684E13-87F9-AC47-8685-F1C704901089}" destId="{A4B12869-987E-0642-9818-E6E1A89F21A3}" srcOrd="5" destOrd="0" presId="urn:microsoft.com/office/officeart/2008/layout/HalfCircleOrganizationChart"/>
    <dgm:cxn modelId="{7E691348-C19A-E242-8D06-030A8CFD0FCA}" type="presParOf" srcId="{A4B12869-987E-0642-9818-E6E1A89F21A3}" destId="{FF77E9B2-A7C8-044D-B8BB-7B9581110E98}" srcOrd="0" destOrd="0" presId="urn:microsoft.com/office/officeart/2008/layout/HalfCircleOrganizationChart"/>
    <dgm:cxn modelId="{03C46B5F-5943-F84D-992D-E674B2A5562C}" type="presParOf" srcId="{FF77E9B2-A7C8-044D-B8BB-7B9581110E98}" destId="{DF21318E-994F-2449-9650-F2E9619DBCD6}" srcOrd="0" destOrd="0" presId="urn:microsoft.com/office/officeart/2008/layout/HalfCircleOrganizationChart"/>
    <dgm:cxn modelId="{94F1B76E-5C6A-5A41-8CDD-B71D8696BC72}" type="presParOf" srcId="{FF77E9B2-A7C8-044D-B8BB-7B9581110E98}" destId="{3ABC0D70-B504-EC48-AD22-A2069804BBD5}" srcOrd="1" destOrd="0" presId="urn:microsoft.com/office/officeart/2008/layout/HalfCircleOrganizationChart"/>
    <dgm:cxn modelId="{BBF73771-778A-4041-8A7B-1A54027104AE}" type="presParOf" srcId="{FF77E9B2-A7C8-044D-B8BB-7B9581110E98}" destId="{800F9767-4A9E-894F-97C1-85E46802F064}" srcOrd="2" destOrd="0" presId="urn:microsoft.com/office/officeart/2008/layout/HalfCircleOrganizationChart"/>
    <dgm:cxn modelId="{190C8193-0705-D44E-8F8B-232E01A39DFA}" type="presParOf" srcId="{FF77E9B2-A7C8-044D-B8BB-7B9581110E98}" destId="{69F5CD3F-ECC2-FE40-B991-489912A6CE2C}" srcOrd="3" destOrd="0" presId="urn:microsoft.com/office/officeart/2008/layout/HalfCircleOrganizationChart"/>
    <dgm:cxn modelId="{04A30954-E3AC-4E41-B84E-5088EC211459}" type="presParOf" srcId="{A4B12869-987E-0642-9818-E6E1A89F21A3}" destId="{EC1F2923-3062-3B41-AC0B-A15AD8DBEF6D}" srcOrd="1" destOrd="0" presId="urn:microsoft.com/office/officeart/2008/layout/HalfCircleOrganizationChart"/>
    <dgm:cxn modelId="{2E716EDD-791C-6247-A47B-1F0F39C1B504}" type="presParOf" srcId="{A4B12869-987E-0642-9818-E6E1A89F21A3}" destId="{69FEC164-5777-BD48-979B-F7E58BEC6A6F}" srcOrd="2" destOrd="0" presId="urn:microsoft.com/office/officeart/2008/layout/HalfCircleOrganizationChart"/>
    <dgm:cxn modelId="{5710DF2C-99B2-0F4D-A771-AE06D7469D94}" type="presParOf" srcId="{763D7D21-A37B-134B-887F-5C45B45C6262}" destId="{669F3889-1DCE-3042-ACE9-867895CE89A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241F2F-A4D3-8D46-AB0F-53AF2AC14ABF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FA7648-ED0E-324B-B6EB-64CBF42F6FCE}">
      <dgm:prSet phldrT="[Text]" custT="1"/>
      <dgm:spPr/>
      <dgm:t>
        <a:bodyPr/>
        <a:lstStyle/>
        <a:p>
          <a:r>
            <a:rPr lang="en-GB" sz="1200" dirty="0" err="1"/>
            <a:t>Oberflächengewässer</a:t>
          </a:r>
          <a:endParaRPr lang="en-GB" sz="1200" dirty="0"/>
        </a:p>
      </dgm:t>
    </dgm:pt>
    <dgm:pt modelId="{43912D2F-E368-294E-A262-3EB6A9016B18}" type="parTrans" cxnId="{B3378B31-32D2-A74B-A394-CEC455FDF403}">
      <dgm:prSet/>
      <dgm:spPr/>
      <dgm:t>
        <a:bodyPr/>
        <a:lstStyle/>
        <a:p>
          <a:endParaRPr lang="en-GB"/>
        </a:p>
      </dgm:t>
    </dgm:pt>
    <dgm:pt modelId="{A4B8F489-688C-F146-8CDD-AB25097CB46B}" type="sibTrans" cxnId="{B3378B31-32D2-A74B-A394-CEC455FDF403}">
      <dgm:prSet/>
      <dgm:spPr/>
      <dgm:t>
        <a:bodyPr/>
        <a:lstStyle/>
        <a:p>
          <a:endParaRPr lang="en-GB"/>
        </a:p>
      </dgm:t>
    </dgm:pt>
    <dgm:pt modelId="{98D58000-C562-1D46-9620-41F68F356B95}">
      <dgm:prSet phldrT="[Text]" custT="1"/>
      <dgm:spPr/>
      <dgm:t>
        <a:bodyPr/>
        <a:lstStyle/>
        <a:p>
          <a:r>
            <a:rPr lang="en-GB" sz="1200" dirty="0" err="1"/>
            <a:t>Gewässerabgrenzung</a:t>
          </a:r>
          <a:endParaRPr lang="en-GB" sz="1200" dirty="0"/>
        </a:p>
      </dgm:t>
    </dgm:pt>
    <dgm:pt modelId="{454BF508-B960-1B4B-A15F-104B1F5393F0}" type="parTrans" cxnId="{9995D90E-C308-1945-ACF8-EEE29ECAE8E0}">
      <dgm:prSet/>
      <dgm:spPr/>
      <dgm:t>
        <a:bodyPr/>
        <a:lstStyle/>
        <a:p>
          <a:endParaRPr lang="en-GB" sz="1200"/>
        </a:p>
      </dgm:t>
    </dgm:pt>
    <dgm:pt modelId="{8CC3C589-1EA1-654D-A980-2E9E5CF96618}" type="sibTrans" cxnId="{9995D90E-C308-1945-ACF8-EEE29ECAE8E0}">
      <dgm:prSet/>
      <dgm:spPr/>
      <dgm:t>
        <a:bodyPr/>
        <a:lstStyle/>
        <a:p>
          <a:endParaRPr lang="en-GB"/>
        </a:p>
      </dgm:t>
    </dgm:pt>
    <dgm:pt modelId="{6B1EA0E2-3A6E-404B-9144-1ED0AA9E9AC7}">
      <dgm:prSet phldrT="[Text]" custT="1"/>
      <dgm:spPr/>
      <dgm:t>
        <a:bodyPr/>
        <a:lstStyle/>
        <a:p>
          <a:r>
            <a:rPr lang="en-GB" sz="1200" dirty="0" err="1"/>
            <a:t>Taxonomische</a:t>
          </a:r>
          <a:r>
            <a:rPr lang="en-GB" sz="1200" dirty="0"/>
            <a:t> </a:t>
          </a:r>
          <a:r>
            <a:rPr lang="en-GB" sz="1200" dirty="0" err="1"/>
            <a:t>Bestimmungen</a:t>
          </a:r>
          <a:endParaRPr lang="en-GB" sz="1200" dirty="0"/>
        </a:p>
      </dgm:t>
    </dgm:pt>
    <dgm:pt modelId="{1F0F1F87-B931-704B-8B5E-812BC565E6F9}" type="parTrans" cxnId="{BBA6EFA3-CAAD-DB47-840A-24CD051E8F72}">
      <dgm:prSet/>
      <dgm:spPr/>
      <dgm:t>
        <a:bodyPr/>
        <a:lstStyle/>
        <a:p>
          <a:endParaRPr lang="en-GB" sz="1200"/>
        </a:p>
      </dgm:t>
    </dgm:pt>
    <dgm:pt modelId="{178241D3-7D11-0945-A857-7D2364F5DBF4}" type="sibTrans" cxnId="{BBA6EFA3-CAAD-DB47-840A-24CD051E8F72}">
      <dgm:prSet/>
      <dgm:spPr/>
      <dgm:t>
        <a:bodyPr/>
        <a:lstStyle/>
        <a:p>
          <a:endParaRPr lang="en-GB"/>
        </a:p>
      </dgm:t>
    </dgm:pt>
    <dgm:pt modelId="{CE566702-4927-9246-8D39-CC538FEDBAF1}">
      <dgm:prSet phldrT="[Text]" custT="1"/>
      <dgm:spPr/>
      <dgm:t>
        <a:bodyPr/>
        <a:lstStyle/>
        <a:p>
          <a:r>
            <a:rPr lang="en-GB" sz="1200" dirty="0" err="1"/>
            <a:t>Chemische</a:t>
          </a:r>
          <a:r>
            <a:rPr lang="en-GB" sz="1200" dirty="0"/>
            <a:t> Analyse</a:t>
          </a:r>
        </a:p>
      </dgm:t>
    </dgm:pt>
    <dgm:pt modelId="{471EE511-AE78-FC4D-9D9C-8FA0161FAD81}" type="parTrans" cxnId="{724D7BE1-A6CD-124E-808F-C10DF03C8755}">
      <dgm:prSet/>
      <dgm:spPr/>
      <dgm:t>
        <a:bodyPr/>
        <a:lstStyle/>
        <a:p>
          <a:endParaRPr lang="en-GB" sz="1200"/>
        </a:p>
      </dgm:t>
    </dgm:pt>
    <dgm:pt modelId="{1CB4930F-4BE9-6B46-BCCC-DFEA2E13C604}" type="sibTrans" cxnId="{724D7BE1-A6CD-124E-808F-C10DF03C8755}">
      <dgm:prSet/>
      <dgm:spPr/>
      <dgm:t>
        <a:bodyPr/>
        <a:lstStyle/>
        <a:p>
          <a:endParaRPr lang="en-GB"/>
        </a:p>
      </dgm:t>
    </dgm:pt>
    <dgm:pt modelId="{D71436BA-4D6B-0440-B99B-6DA890C32797}" type="pres">
      <dgm:prSet presAssocID="{13241F2F-A4D3-8D46-AB0F-53AF2AC14AB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3D7D21-A37B-134B-887F-5C45B45C6262}" type="pres">
      <dgm:prSet presAssocID="{CAFA7648-ED0E-324B-B6EB-64CBF42F6FCE}" presName="hierRoot1" presStyleCnt="0">
        <dgm:presLayoutVars>
          <dgm:hierBranch val="init"/>
        </dgm:presLayoutVars>
      </dgm:prSet>
      <dgm:spPr/>
    </dgm:pt>
    <dgm:pt modelId="{673D4DF5-6D68-C949-9DA2-C441880F2F4F}" type="pres">
      <dgm:prSet presAssocID="{CAFA7648-ED0E-324B-B6EB-64CBF42F6FCE}" presName="rootComposite1" presStyleCnt="0"/>
      <dgm:spPr/>
    </dgm:pt>
    <dgm:pt modelId="{CB6ECF2C-1A6D-1D45-9C24-C112BE5CE0CE}" type="pres">
      <dgm:prSet presAssocID="{CAFA7648-ED0E-324B-B6EB-64CBF42F6FCE}" presName="rootText1" presStyleLbl="alignAcc1" presStyleIdx="0" presStyleCnt="0" custScaleX="121310">
        <dgm:presLayoutVars>
          <dgm:chPref val="3"/>
        </dgm:presLayoutVars>
      </dgm:prSet>
      <dgm:spPr/>
    </dgm:pt>
    <dgm:pt modelId="{E4D18EAD-D55D-5941-BB8A-20B0C8908673}" type="pres">
      <dgm:prSet presAssocID="{CAFA7648-ED0E-324B-B6EB-64CBF42F6FCE}" presName="topArc1" presStyleLbl="parChTrans1D1" presStyleIdx="0" presStyleCnt="8"/>
      <dgm:spPr/>
    </dgm:pt>
    <dgm:pt modelId="{727001C4-B152-034F-A3D6-1FF20FAAE027}" type="pres">
      <dgm:prSet presAssocID="{CAFA7648-ED0E-324B-B6EB-64CBF42F6FCE}" presName="bottomArc1" presStyleLbl="parChTrans1D1" presStyleIdx="1" presStyleCnt="8"/>
      <dgm:spPr/>
    </dgm:pt>
    <dgm:pt modelId="{C5F34EFC-98D2-CE41-A9C9-46A3171D6F8C}" type="pres">
      <dgm:prSet presAssocID="{CAFA7648-ED0E-324B-B6EB-64CBF42F6FCE}" presName="topConnNode1" presStyleLbl="node1" presStyleIdx="0" presStyleCnt="0"/>
      <dgm:spPr/>
    </dgm:pt>
    <dgm:pt modelId="{28684E13-87F9-AC47-8685-F1C704901089}" type="pres">
      <dgm:prSet presAssocID="{CAFA7648-ED0E-324B-B6EB-64CBF42F6FCE}" presName="hierChild2" presStyleCnt="0"/>
      <dgm:spPr/>
    </dgm:pt>
    <dgm:pt modelId="{FFC50FDD-B584-7C4B-B09B-8CB292CAF564}" type="pres">
      <dgm:prSet presAssocID="{471EE511-AE78-FC4D-9D9C-8FA0161FAD81}" presName="Name28" presStyleLbl="parChTrans1D2" presStyleIdx="0" presStyleCnt="3"/>
      <dgm:spPr/>
    </dgm:pt>
    <dgm:pt modelId="{59D81C73-DF92-1345-9A5C-EA26986B32FB}" type="pres">
      <dgm:prSet presAssocID="{CE566702-4927-9246-8D39-CC538FEDBAF1}" presName="hierRoot2" presStyleCnt="0">
        <dgm:presLayoutVars>
          <dgm:hierBranch val="init"/>
        </dgm:presLayoutVars>
      </dgm:prSet>
      <dgm:spPr/>
    </dgm:pt>
    <dgm:pt modelId="{22713342-E7DE-8243-A7DB-32DA45BEE00A}" type="pres">
      <dgm:prSet presAssocID="{CE566702-4927-9246-8D39-CC538FEDBAF1}" presName="rootComposite2" presStyleCnt="0"/>
      <dgm:spPr/>
    </dgm:pt>
    <dgm:pt modelId="{67C292FF-6740-A248-A201-B969B4803A39}" type="pres">
      <dgm:prSet presAssocID="{CE566702-4927-9246-8D39-CC538FEDBAF1}" presName="rootText2" presStyleLbl="alignAcc1" presStyleIdx="0" presStyleCnt="0">
        <dgm:presLayoutVars>
          <dgm:chPref val="3"/>
        </dgm:presLayoutVars>
      </dgm:prSet>
      <dgm:spPr/>
    </dgm:pt>
    <dgm:pt modelId="{AF96CB25-AD10-374E-A0D1-5C18F24EBBDF}" type="pres">
      <dgm:prSet presAssocID="{CE566702-4927-9246-8D39-CC538FEDBAF1}" presName="topArc2" presStyleLbl="parChTrans1D1" presStyleIdx="2" presStyleCnt="8"/>
      <dgm:spPr/>
    </dgm:pt>
    <dgm:pt modelId="{001AE2CB-2750-9B4E-8C37-829B16BD8B57}" type="pres">
      <dgm:prSet presAssocID="{CE566702-4927-9246-8D39-CC538FEDBAF1}" presName="bottomArc2" presStyleLbl="parChTrans1D1" presStyleIdx="3" presStyleCnt="8"/>
      <dgm:spPr/>
    </dgm:pt>
    <dgm:pt modelId="{4C168C2F-0A34-F042-9C3C-4E82D60F60CD}" type="pres">
      <dgm:prSet presAssocID="{CE566702-4927-9246-8D39-CC538FEDBAF1}" presName="topConnNode2" presStyleLbl="node2" presStyleIdx="0" presStyleCnt="0"/>
      <dgm:spPr/>
    </dgm:pt>
    <dgm:pt modelId="{82AEF052-7055-3340-869A-C189ECEE3697}" type="pres">
      <dgm:prSet presAssocID="{CE566702-4927-9246-8D39-CC538FEDBAF1}" presName="hierChild4" presStyleCnt="0"/>
      <dgm:spPr/>
    </dgm:pt>
    <dgm:pt modelId="{0C11824E-B2C1-6944-B3BF-2CDBE0F775E5}" type="pres">
      <dgm:prSet presAssocID="{CE566702-4927-9246-8D39-CC538FEDBAF1}" presName="hierChild5" presStyleCnt="0"/>
      <dgm:spPr/>
    </dgm:pt>
    <dgm:pt modelId="{5EFC3C09-6B2A-7641-899E-EA2D7DC6EE91}" type="pres">
      <dgm:prSet presAssocID="{454BF508-B960-1B4B-A15F-104B1F5393F0}" presName="Name28" presStyleLbl="parChTrans1D2" presStyleIdx="1" presStyleCnt="3"/>
      <dgm:spPr/>
    </dgm:pt>
    <dgm:pt modelId="{FDED56DC-464E-2949-917F-7540057167C9}" type="pres">
      <dgm:prSet presAssocID="{98D58000-C562-1D46-9620-41F68F356B95}" presName="hierRoot2" presStyleCnt="0">
        <dgm:presLayoutVars>
          <dgm:hierBranch val="init"/>
        </dgm:presLayoutVars>
      </dgm:prSet>
      <dgm:spPr/>
    </dgm:pt>
    <dgm:pt modelId="{05413CD4-E8E2-2E4E-B4F2-093B5343B339}" type="pres">
      <dgm:prSet presAssocID="{98D58000-C562-1D46-9620-41F68F356B95}" presName="rootComposite2" presStyleCnt="0"/>
      <dgm:spPr/>
    </dgm:pt>
    <dgm:pt modelId="{593DC714-2E2A-6B47-8104-31ED79A1D5C3}" type="pres">
      <dgm:prSet presAssocID="{98D58000-C562-1D46-9620-41F68F356B95}" presName="rootText2" presStyleLbl="alignAcc1" presStyleIdx="0" presStyleCnt="0" custScaleX="121310">
        <dgm:presLayoutVars>
          <dgm:chPref val="3"/>
        </dgm:presLayoutVars>
      </dgm:prSet>
      <dgm:spPr/>
    </dgm:pt>
    <dgm:pt modelId="{48F6FB7B-DC4F-0B47-930F-A4F02769217B}" type="pres">
      <dgm:prSet presAssocID="{98D58000-C562-1D46-9620-41F68F356B95}" presName="topArc2" presStyleLbl="parChTrans1D1" presStyleIdx="4" presStyleCnt="8"/>
      <dgm:spPr/>
    </dgm:pt>
    <dgm:pt modelId="{19B60E7D-4AA1-3049-BB67-A9DE8D082F84}" type="pres">
      <dgm:prSet presAssocID="{98D58000-C562-1D46-9620-41F68F356B95}" presName="bottomArc2" presStyleLbl="parChTrans1D1" presStyleIdx="5" presStyleCnt="8"/>
      <dgm:spPr/>
    </dgm:pt>
    <dgm:pt modelId="{F783E999-07F0-2E48-B8A1-3923FC8ECA45}" type="pres">
      <dgm:prSet presAssocID="{98D58000-C562-1D46-9620-41F68F356B95}" presName="topConnNode2" presStyleLbl="node2" presStyleIdx="0" presStyleCnt="0"/>
      <dgm:spPr/>
    </dgm:pt>
    <dgm:pt modelId="{72E12264-730F-714E-BB4A-CEB981774887}" type="pres">
      <dgm:prSet presAssocID="{98D58000-C562-1D46-9620-41F68F356B95}" presName="hierChild4" presStyleCnt="0"/>
      <dgm:spPr/>
    </dgm:pt>
    <dgm:pt modelId="{8528FD31-84CC-8546-85E7-3CEC7B119E86}" type="pres">
      <dgm:prSet presAssocID="{98D58000-C562-1D46-9620-41F68F356B95}" presName="hierChild5" presStyleCnt="0"/>
      <dgm:spPr/>
    </dgm:pt>
    <dgm:pt modelId="{479A2CA8-5582-3F46-97F3-C886E3C4B678}" type="pres">
      <dgm:prSet presAssocID="{1F0F1F87-B931-704B-8B5E-812BC565E6F9}" presName="Name28" presStyleLbl="parChTrans1D2" presStyleIdx="2" presStyleCnt="3"/>
      <dgm:spPr/>
    </dgm:pt>
    <dgm:pt modelId="{CC45BF87-9F5B-6B41-8A69-1337D6E1A207}" type="pres">
      <dgm:prSet presAssocID="{6B1EA0E2-3A6E-404B-9144-1ED0AA9E9AC7}" presName="hierRoot2" presStyleCnt="0">
        <dgm:presLayoutVars>
          <dgm:hierBranch val="init"/>
        </dgm:presLayoutVars>
      </dgm:prSet>
      <dgm:spPr/>
    </dgm:pt>
    <dgm:pt modelId="{64E78841-BFAF-1F4A-B4CB-07519AEC43E4}" type="pres">
      <dgm:prSet presAssocID="{6B1EA0E2-3A6E-404B-9144-1ED0AA9E9AC7}" presName="rootComposite2" presStyleCnt="0"/>
      <dgm:spPr/>
    </dgm:pt>
    <dgm:pt modelId="{79E94789-49A4-8749-9516-275F9DAFE2B8}" type="pres">
      <dgm:prSet presAssocID="{6B1EA0E2-3A6E-404B-9144-1ED0AA9E9AC7}" presName="rootText2" presStyleLbl="alignAcc1" presStyleIdx="0" presStyleCnt="0">
        <dgm:presLayoutVars>
          <dgm:chPref val="3"/>
        </dgm:presLayoutVars>
      </dgm:prSet>
      <dgm:spPr/>
    </dgm:pt>
    <dgm:pt modelId="{A2235875-01A2-6946-A7A1-7FDEA6893D70}" type="pres">
      <dgm:prSet presAssocID="{6B1EA0E2-3A6E-404B-9144-1ED0AA9E9AC7}" presName="topArc2" presStyleLbl="parChTrans1D1" presStyleIdx="6" presStyleCnt="8"/>
      <dgm:spPr/>
    </dgm:pt>
    <dgm:pt modelId="{28CAAA10-F82A-3F4F-B514-A0669BFB0804}" type="pres">
      <dgm:prSet presAssocID="{6B1EA0E2-3A6E-404B-9144-1ED0AA9E9AC7}" presName="bottomArc2" presStyleLbl="parChTrans1D1" presStyleIdx="7" presStyleCnt="8"/>
      <dgm:spPr/>
    </dgm:pt>
    <dgm:pt modelId="{04AA8A3E-0E33-B24F-B6B6-75EC93F75249}" type="pres">
      <dgm:prSet presAssocID="{6B1EA0E2-3A6E-404B-9144-1ED0AA9E9AC7}" presName="topConnNode2" presStyleLbl="node2" presStyleIdx="0" presStyleCnt="0"/>
      <dgm:spPr/>
    </dgm:pt>
    <dgm:pt modelId="{FAE00181-8252-A147-834C-8265A7BFC73A}" type="pres">
      <dgm:prSet presAssocID="{6B1EA0E2-3A6E-404B-9144-1ED0AA9E9AC7}" presName="hierChild4" presStyleCnt="0"/>
      <dgm:spPr/>
    </dgm:pt>
    <dgm:pt modelId="{1C230355-931D-7C4F-B7D0-A15CD67F03A6}" type="pres">
      <dgm:prSet presAssocID="{6B1EA0E2-3A6E-404B-9144-1ED0AA9E9AC7}" presName="hierChild5" presStyleCnt="0"/>
      <dgm:spPr/>
    </dgm:pt>
    <dgm:pt modelId="{669F3889-1DCE-3042-ACE9-867895CE89AC}" type="pres">
      <dgm:prSet presAssocID="{CAFA7648-ED0E-324B-B6EB-64CBF42F6FCE}" presName="hierChild3" presStyleCnt="0"/>
      <dgm:spPr/>
    </dgm:pt>
  </dgm:ptLst>
  <dgm:cxnLst>
    <dgm:cxn modelId="{9995D90E-C308-1945-ACF8-EEE29ECAE8E0}" srcId="{CAFA7648-ED0E-324B-B6EB-64CBF42F6FCE}" destId="{98D58000-C562-1D46-9620-41F68F356B95}" srcOrd="1" destOrd="0" parTransId="{454BF508-B960-1B4B-A15F-104B1F5393F0}" sibTransId="{8CC3C589-1EA1-654D-A980-2E9E5CF96618}"/>
    <dgm:cxn modelId="{1063E52A-F4C6-8A42-B884-ACDFC1872235}" type="presOf" srcId="{1F0F1F87-B931-704B-8B5E-812BC565E6F9}" destId="{479A2CA8-5582-3F46-97F3-C886E3C4B678}" srcOrd="0" destOrd="0" presId="urn:microsoft.com/office/officeart/2008/layout/HalfCircleOrganizationChart"/>
    <dgm:cxn modelId="{B3378B31-32D2-A74B-A394-CEC455FDF403}" srcId="{13241F2F-A4D3-8D46-AB0F-53AF2AC14ABF}" destId="{CAFA7648-ED0E-324B-B6EB-64CBF42F6FCE}" srcOrd="0" destOrd="0" parTransId="{43912D2F-E368-294E-A262-3EB6A9016B18}" sibTransId="{A4B8F489-688C-F146-8CDD-AB25097CB46B}"/>
    <dgm:cxn modelId="{06EF4B33-4A35-7E43-BDF8-BE29B360F08C}" type="presOf" srcId="{CAFA7648-ED0E-324B-B6EB-64CBF42F6FCE}" destId="{CB6ECF2C-1A6D-1D45-9C24-C112BE5CE0CE}" srcOrd="0" destOrd="0" presId="urn:microsoft.com/office/officeart/2008/layout/HalfCircleOrganizationChart"/>
    <dgm:cxn modelId="{55F2914E-BFFA-BB4D-9B3C-06FB3FFD7AD0}" type="presOf" srcId="{6B1EA0E2-3A6E-404B-9144-1ED0AA9E9AC7}" destId="{79E94789-49A4-8749-9516-275F9DAFE2B8}" srcOrd="0" destOrd="0" presId="urn:microsoft.com/office/officeart/2008/layout/HalfCircleOrganizationChart"/>
    <dgm:cxn modelId="{61DA2A68-7CC2-A54D-8123-51AC70DC3054}" type="presOf" srcId="{CAFA7648-ED0E-324B-B6EB-64CBF42F6FCE}" destId="{C5F34EFC-98D2-CE41-A9C9-46A3171D6F8C}" srcOrd="1" destOrd="0" presId="urn:microsoft.com/office/officeart/2008/layout/HalfCircleOrganizationChart"/>
    <dgm:cxn modelId="{28FDFF76-DA9A-354F-A0CC-1018536EA58C}" type="presOf" srcId="{454BF508-B960-1B4B-A15F-104B1F5393F0}" destId="{5EFC3C09-6B2A-7641-899E-EA2D7DC6EE91}" srcOrd="0" destOrd="0" presId="urn:microsoft.com/office/officeart/2008/layout/HalfCircleOrganizationChart"/>
    <dgm:cxn modelId="{9F0E1D8D-86CD-CC4D-8CB9-FB1AF5F4BD66}" type="presOf" srcId="{CE566702-4927-9246-8D39-CC538FEDBAF1}" destId="{4C168C2F-0A34-F042-9C3C-4E82D60F60CD}" srcOrd="1" destOrd="0" presId="urn:microsoft.com/office/officeart/2008/layout/HalfCircleOrganizationChart"/>
    <dgm:cxn modelId="{7A902DA3-458E-F242-BA0C-757B038535D9}" type="presOf" srcId="{98D58000-C562-1D46-9620-41F68F356B95}" destId="{593DC714-2E2A-6B47-8104-31ED79A1D5C3}" srcOrd="0" destOrd="0" presId="urn:microsoft.com/office/officeart/2008/layout/HalfCircleOrganizationChart"/>
    <dgm:cxn modelId="{BBA6EFA3-CAAD-DB47-840A-24CD051E8F72}" srcId="{CAFA7648-ED0E-324B-B6EB-64CBF42F6FCE}" destId="{6B1EA0E2-3A6E-404B-9144-1ED0AA9E9AC7}" srcOrd="2" destOrd="0" parTransId="{1F0F1F87-B931-704B-8B5E-812BC565E6F9}" sibTransId="{178241D3-7D11-0945-A857-7D2364F5DBF4}"/>
    <dgm:cxn modelId="{796820B3-AB09-1144-B927-9D97A6CA8026}" type="presOf" srcId="{98D58000-C562-1D46-9620-41F68F356B95}" destId="{F783E999-07F0-2E48-B8A1-3923FC8ECA45}" srcOrd="1" destOrd="0" presId="urn:microsoft.com/office/officeart/2008/layout/HalfCircleOrganizationChart"/>
    <dgm:cxn modelId="{1B2AF8B7-C391-6341-A8C1-34E13D6D4637}" type="presOf" srcId="{471EE511-AE78-FC4D-9D9C-8FA0161FAD81}" destId="{FFC50FDD-B584-7C4B-B09B-8CB292CAF564}" srcOrd="0" destOrd="0" presId="urn:microsoft.com/office/officeart/2008/layout/HalfCircleOrganizationChart"/>
    <dgm:cxn modelId="{328DDDBB-8D67-6D4D-9961-3C915C50E92A}" type="presOf" srcId="{CE566702-4927-9246-8D39-CC538FEDBAF1}" destId="{67C292FF-6740-A248-A201-B969B4803A39}" srcOrd="0" destOrd="0" presId="urn:microsoft.com/office/officeart/2008/layout/HalfCircleOrganizationChart"/>
    <dgm:cxn modelId="{AF2D3EE0-2E82-D942-A94D-6AC0026E402A}" type="presOf" srcId="{6B1EA0E2-3A6E-404B-9144-1ED0AA9E9AC7}" destId="{04AA8A3E-0E33-B24F-B6B6-75EC93F75249}" srcOrd="1" destOrd="0" presId="urn:microsoft.com/office/officeart/2008/layout/HalfCircleOrganizationChart"/>
    <dgm:cxn modelId="{724D7BE1-A6CD-124E-808F-C10DF03C8755}" srcId="{CAFA7648-ED0E-324B-B6EB-64CBF42F6FCE}" destId="{CE566702-4927-9246-8D39-CC538FEDBAF1}" srcOrd="0" destOrd="0" parTransId="{471EE511-AE78-FC4D-9D9C-8FA0161FAD81}" sibTransId="{1CB4930F-4BE9-6B46-BCCC-DFEA2E13C604}"/>
    <dgm:cxn modelId="{66C4E7F5-59B2-F542-8AC3-ED4CEB45F704}" type="presOf" srcId="{13241F2F-A4D3-8D46-AB0F-53AF2AC14ABF}" destId="{D71436BA-4D6B-0440-B99B-6DA890C32797}" srcOrd="0" destOrd="0" presId="urn:microsoft.com/office/officeart/2008/layout/HalfCircleOrganizationChart"/>
    <dgm:cxn modelId="{22BCCF28-B659-2F47-B49D-4B4EE1EB1B61}" type="presParOf" srcId="{D71436BA-4D6B-0440-B99B-6DA890C32797}" destId="{763D7D21-A37B-134B-887F-5C45B45C6262}" srcOrd="0" destOrd="0" presId="urn:microsoft.com/office/officeart/2008/layout/HalfCircleOrganizationChart"/>
    <dgm:cxn modelId="{AF805072-1F8C-6F48-95BA-3B2B6483C2CB}" type="presParOf" srcId="{763D7D21-A37B-134B-887F-5C45B45C6262}" destId="{673D4DF5-6D68-C949-9DA2-C441880F2F4F}" srcOrd="0" destOrd="0" presId="urn:microsoft.com/office/officeart/2008/layout/HalfCircleOrganizationChart"/>
    <dgm:cxn modelId="{54C5BD6E-922A-454F-919F-42B3763951E3}" type="presParOf" srcId="{673D4DF5-6D68-C949-9DA2-C441880F2F4F}" destId="{CB6ECF2C-1A6D-1D45-9C24-C112BE5CE0CE}" srcOrd="0" destOrd="0" presId="urn:microsoft.com/office/officeart/2008/layout/HalfCircleOrganizationChart"/>
    <dgm:cxn modelId="{481CEE87-BEB8-ED4F-AC97-E400C058880F}" type="presParOf" srcId="{673D4DF5-6D68-C949-9DA2-C441880F2F4F}" destId="{E4D18EAD-D55D-5941-BB8A-20B0C8908673}" srcOrd="1" destOrd="0" presId="urn:microsoft.com/office/officeart/2008/layout/HalfCircleOrganizationChart"/>
    <dgm:cxn modelId="{D28B5F83-0903-644C-AA39-B866A3EC869A}" type="presParOf" srcId="{673D4DF5-6D68-C949-9DA2-C441880F2F4F}" destId="{727001C4-B152-034F-A3D6-1FF20FAAE027}" srcOrd="2" destOrd="0" presId="urn:microsoft.com/office/officeart/2008/layout/HalfCircleOrganizationChart"/>
    <dgm:cxn modelId="{552A1049-CCFD-DE4E-B86D-DE90431E3DC5}" type="presParOf" srcId="{673D4DF5-6D68-C949-9DA2-C441880F2F4F}" destId="{C5F34EFC-98D2-CE41-A9C9-46A3171D6F8C}" srcOrd="3" destOrd="0" presId="urn:microsoft.com/office/officeart/2008/layout/HalfCircleOrganizationChart"/>
    <dgm:cxn modelId="{8C2F1583-D7EC-CB4B-8B3D-AA325A243722}" type="presParOf" srcId="{763D7D21-A37B-134B-887F-5C45B45C6262}" destId="{28684E13-87F9-AC47-8685-F1C704901089}" srcOrd="1" destOrd="0" presId="urn:microsoft.com/office/officeart/2008/layout/HalfCircleOrganizationChart"/>
    <dgm:cxn modelId="{D24FCFF2-6909-F546-95CB-ACF476047B28}" type="presParOf" srcId="{28684E13-87F9-AC47-8685-F1C704901089}" destId="{FFC50FDD-B584-7C4B-B09B-8CB292CAF564}" srcOrd="0" destOrd="0" presId="urn:microsoft.com/office/officeart/2008/layout/HalfCircleOrganizationChart"/>
    <dgm:cxn modelId="{70ED8CB6-9046-3B48-9B14-CCDD1409C11E}" type="presParOf" srcId="{28684E13-87F9-AC47-8685-F1C704901089}" destId="{59D81C73-DF92-1345-9A5C-EA26986B32FB}" srcOrd="1" destOrd="0" presId="urn:microsoft.com/office/officeart/2008/layout/HalfCircleOrganizationChart"/>
    <dgm:cxn modelId="{F19AB3C5-CE53-BC40-9D75-01DB22FC80A1}" type="presParOf" srcId="{59D81C73-DF92-1345-9A5C-EA26986B32FB}" destId="{22713342-E7DE-8243-A7DB-32DA45BEE00A}" srcOrd="0" destOrd="0" presId="urn:microsoft.com/office/officeart/2008/layout/HalfCircleOrganizationChart"/>
    <dgm:cxn modelId="{6F0AD4CD-F2F1-E84C-B957-CED2FD808D70}" type="presParOf" srcId="{22713342-E7DE-8243-A7DB-32DA45BEE00A}" destId="{67C292FF-6740-A248-A201-B969B4803A39}" srcOrd="0" destOrd="0" presId="urn:microsoft.com/office/officeart/2008/layout/HalfCircleOrganizationChart"/>
    <dgm:cxn modelId="{3B94FF2B-3C99-5A4B-BD29-CC9DE0DEE040}" type="presParOf" srcId="{22713342-E7DE-8243-A7DB-32DA45BEE00A}" destId="{AF96CB25-AD10-374E-A0D1-5C18F24EBBDF}" srcOrd="1" destOrd="0" presId="urn:microsoft.com/office/officeart/2008/layout/HalfCircleOrganizationChart"/>
    <dgm:cxn modelId="{EEA690A8-89AB-724A-9C03-D857FE3BEA5F}" type="presParOf" srcId="{22713342-E7DE-8243-A7DB-32DA45BEE00A}" destId="{001AE2CB-2750-9B4E-8C37-829B16BD8B57}" srcOrd="2" destOrd="0" presId="urn:microsoft.com/office/officeart/2008/layout/HalfCircleOrganizationChart"/>
    <dgm:cxn modelId="{2CC1AA97-BA9C-3C4C-98CE-A5352577E945}" type="presParOf" srcId="{22713342-E7DE-8243-A7DB-32DA45BEE00A}" destId="{4C168C2F-0A34-F042-9C3C-4E82D60F60CD}" srcOrd="3" destOrd="0" presId="urn:microsoft.com/office/officeart/2008/layout/HalfCircleOrganizationChart"/>
    <dgm:cxn modelId="{3CDC42E8-FED2-F74B-8F68-01F4334C3C9B}" type="presParOf" srcId="{59D81C73-DF92-1345-9A5C-EA26986B32FB}" destId="{82AEF052-7055-3340-869A-C189ECEE3697}" srcOrd="1" destOrd="0" presId="urn:microsoft.com/office/officeart/2008/layout/HalfCircleOrganizationChart"/>
    <dgm:cxn modelId="{9AA99D96-0018-C543-8B5E-DA36AE1767F1}" type="presParOf" srcId="{59D81C73-DF92-1345-9A5C-EA26986B32FB}" destId="{0C11824E-B2C1-6944-B3BF-2CDBE0F775E5}" srcOrd="2" destOrd="0" presId="urn:microsoft.com/office/officeart/2008/layout/HalfCircleOrganizationChart"/>
    <dgm:cxn modelId="{0E9DF2E3-19A0-784C-A9F3-211C19B0C3F8}" type="presParOf" srcId="{28684E13-87F9-AC47-8685-F1C704901089}" destId="{5EFC3C09-6B2A-7641-899E-EA2D7DC6EE91}" srcOrd="2" destOrd="0" presId="urn:microsoft.com/office/officeart/2008/layout/HalfCircleOrganizationChart"/>
    <dgm:cxn modelId="{EF428118-CB04-E148-8F28-3F3FE94551EA}" type="presParOf" srcId="{28684E13-87F9-AC47-8685-F1C704901089}" destId="{FDED56DC-464E-2949-917F-7540057167C9}" srcOrd="3" destOrd="0" presId="urn:microsoft.com/office/officeart/2008/layout/HalfCircleOrganizationChart"/>
    <dgm:cxn modelId="{C7BCF6C4-9952-4B4C-BE89-0E4FAFB7F040}" type="presParOf" srcId="{FDED56DC-464E-2949-917F-7540057167C9}" destId="{05413CD4-E8E2-2E4E-B4F2-093B5343B339}" srcOrd="0" destOrd="0" presId="urn:microsoft.com/office/officeart/2008/layout/HalfCircleOrganizationChart"/>
    <dgm:cxn modelId="{701BA5EC-9560-3B47-B1D7-7C4BD21A8A05}" type="presParOf" srcId="{05413CD4-E8E2-2E4E-B4F2-093B5343B339}" destId="{593DC714-2E2A-6B47-8104-31ED79A1D5C3}" srcOrd="0" destOrd="0" presId="urn:microsoft.com/office/officeart/2008/layout/HalfCircleOrganizationChart"/>
    <dgm:cxn modelId="{C591027C-0BB0-2F49-B328-376926BEA0C9}" type="presParOf" srcId="{05413CD4-E8E2-2E4E-B4F2-093B5343B339}" destId="{48F6FB7B-DC4F-0B47-930F-A4F02769217B}" srcOrd="1" destOrd="0" presId="urn:microsoft.com/office/officeart/2008/layout/HalfCircleOrganizationChart"/>
    <dgm:cxn modelId="{6D45AE90-6CDD-764F-992D-42D016EF82EF}" type="presParOf" srcId="{05413CD4-E8E2-2E4E-B4F2-093B5343B339}" destId="{19B60E7D-4AA1-3049-BB67-A9DE8D082F84}" srcOrd="2" destOrd="0" presId="urn:microsoft.com/office/officeart/2008/layout/HalfCircleOrganizationChart"/>
    <dgm:cxn modelId="{64235C3A-5BFB-D14F-A054-8FFFC3AF74CC}" type="presParOf" srcId="{05413CD4-E8E2-2E4E-B4F2-093B5343B339}" destId="{F783E999-07F0-2E48-B8A1-3923FC8ECA45}" srcOrd="3" destOrd="0" presId="urn:microsoft.com/office/officeart/2008/layout/HalfCircleOrganizationChart"/>
    <dgm:cxn modelId="{BE0CA239-551F-8649-ABB0-0DE9A68C895C}" type="presParOf" srcId="{FDED56DC-464E-2949-917F-7540057167C9}" destId="{72E12264-730F-714E-BB4A-CEB981774887}" srcOrd="1" destOrd="0" presId="urn:microsoft.com/office/officeart/2008/layout/HalfCircleOrganizationChart"/>
    <dgm:cxn modelId="{CC6442BF-41D2-844E-A74B-4B537FA6151E}" type="presParOf" srcId="{FDED56DC-464E-2949-917F-7540057167C9}" destId="{8528FD31-84CC-8546-85E7-3CEC7B119E86}" srcOrd="2" destOrd="0" presId="urn:microsoft.com/office/officeart/2008/layout/HalfCircleOrganizationChart"/>
    <dgm:cxn modelId="{CC4173C9-EDFD-534E-B3DF-2F8E7B501665}" type="presParOf" srcId="{28684E13-87F9-AC47-8685-F1C704901089}" destId="{479A2CA8-5582-3F46-97F3-C886E3C4B678}" srcOrd="4" destOrd="0" presId="urn:microsoft.com/office/officeart/2008/layout/HalfCircleOrganizationChart"/>
    <dgm:cxn modelId="{E3A6DE70-93AE-B742-83BA-FDD18BD8E45D}" type="presParOf" srcId="{28684E13-87F9-AC47-8685-F1C704901089}" destId="{CC45BF87-9F5B-6B41-8A69-1337D6E1A207}" srcOrd="5" destOrd="0" presId="urn:microsoft.com/office/officeart/2008/layout/HalfCircleOrganizationChart"/>
    <dgm:cxn modelId="{E414A80B-7B48-8040-8B64-EA9C5D2BCD5D}" type="presParOf" srcId="{CC45BF87-9F5B-6B41-8A69-1337D6E1A207}" destId="{64E78841-BFAF-1F4A-B4CB-07519AEC43E4}" srcOrd="0" destOrd="0" presId="urn:microsoft.com/office/officeart/2008/layout/HalfCircleOrganizationChart"/>
    <dgm:cxn modelId="{8557F48B-C294-C04D-804E-B1AEB7B2B9CA}" type="presParOf" srcId="{64E78841-BFAF-1F4A-B4CB-07519AEC43E4}" destId="{79E94789-49A4-8749-9516-275F9DAFE2B8}" srcOrd="0" destOrd="0" presId="urn:microsoft.com/office/officeart/2008/layout/HalfCircleOrganizationChart"/>
    <dgm:cxn modelId="{140FECDC-0879-7E46-8E2F-B2342CD38F3E}" type="presParOf" srcId="{64E78841-BFAF-1F4A-B4CB-07519AEC43E4}" destId="{A2235875-01A2-6946-A7A1-7FDEA6893D70}" srcOrd="1" destOrd="0" presId="urn:microsoft.com/office/officeart/2008/layout/HalfCircleOrganizationChart"/>
    <dgm:cxn modelId="{73C36263-BBE1-184B-9CFC-DB666B8340C5}" type="presParOf" srcId="{64E78841-BFAF-1F4A-B4CB-07519AEC43E4}" destId="{28CAAA10-F82A-3F4F-B514-A0669BFB0804}" srcOrd="2" destOrd="0" presId="urn:microsoft.com/office/officeart/2008/layout/HalfCircleOrganizationChart"/>
    <dgm:cxn modelId="{560648CF-3D1C-AF44-9796-E3A438725DD9}" type="presParOf" srcId="{64E78841-BFAF-1F4A-B4CB-07519AEC43E4}" destId="{04AA8A3E-0E33-B24F-B6B6-75EC93F75249}" srcOrd="3" destOrd="0" presId="urn:microsoft.com/office/officeart/2008/layout/HalfCircleOrganizationChart"/>
    <dgm:cxn modelId="{029E6EBD-99BE-6449-8BBB-9FFCAEE66E2C}" type="presParOf" srcId="{CC45BF87-9F5B-6B41-8A69-1337D6E1A207}" destId="{FAE00181-8252-A147-834C-8265A7BFC73A}" srcOrd="1" destOrd="0" presId="urn:microsoft.com/office/officeart/2008/layout/HalfCircleOrganizationChart"/>
    <dgm:cxn modelId="{797372F3-E16D-CA4B-8CBD-9C9EED85BF8B}" type="presParOf" srcId="{CC45BF87-9F5B-6B41-8A69-1337D6E1A207}" destId="{1C230355-931D-7C4F-B7D0-A15CD67F03A6}" srcOrd="2" destOrd="0" presId="urn:microsoft.com/office/officeart/2008/layout/HalfCircleOrganizationChart"/>
    <dgm:cxn modelId="{5710DF2C-99B2-0F4D-A771-AE06D7469D94}" type="presParOf" srcId="{763D7D21-A37B-134B-887F-5C45B45C6262}" destId="{669F3889-1DCE-3042-ACE9-867895CE89A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241F2F-A4D3-8D46-AB0F-53AF2AC14ABF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FA7648-ED0E-324B-B6EB-64CBF42F6FCE}">
      <dgm:prSet phldrT="[Text]" custT="1"/>
      <dgm:spPr/>
      <dgm:t>
        <a:bodyPr/>
        <a:lstStyle/>
        <a:p>
          <a:r>
            <a:rPr lang="en-GB" sz="1200" dirty="0" err="1"/>
            <a:t>Badegewässer</a:t>
          </a:r>
          <a:endParaRPr lang="en-GB" sz="1200" dirty="0"/>
        </a:p>
      </dgm:t>
    </dgm:pt>
    <dgm:pt modelId="{43912D2F-E368-294E-A262-3EB6A9016B18}" type="parTrans" cxnId="{B3378B31-32D2-A74B-A394-CEC455FDF403}">
      <dgm:prSet/>
      <dgm:spPr/>
      <dgm:t>
        <a:bodyPr/>
        <a:lstStyle/>
        <a:p>
          <a:endParaRPr lang="en-GB"/>
        </a:p>
      </dgm:t>
    </dgm:pt>
    <dgm:pt modelId="{A4B8F489-688C-F146-8CDD-AB25097CB46B}" type="sibTrans" cxnId="{B3378B31-32D2-A74B-A394-CEC455FDF403}">
      <dgm:prSet/>
      <dgm:spPr/>
      <dgm:t>
        <a:bodyPr/>
        <a:lstStyle/>
        <a:p>
          <a:endParaRPr lang="en-GB"/>
        </a:p>
      </dgm:t>
    </dgm:pt>
    <dgm:pt modelId="{CE566702-4927-9246-8D39-CC538FEDBAF1}">
      <dgm:prSet phldrT="[Text]" custT="1"/>
      <dgm:spPr/>
      <dgm:t>
        <a:bodyPr/>
        <a:lstStyle/>
        <a:p>
          <a:r>
            <a:rPr lang="en-GB" sz="1200" dirty="0" err="1"/>
            <a:t>Bakterielle</a:t>
          </a:r>
          <a:r>
            <a:rPr lang="en-GB" sz="1200" dirty="0"/>
            <a:t> Analyse</a:t>
          </a:r>
        </a:p>
      </dgm:t>
    </dgm:pt>
    <dgm:pt modelId="{471EE511-AE78-FC4D-9D9C-8FA0161FAD81}" type="parTrans" cxnId="{724D7BE1-A6CD-124E-808F-C10DF03C8755}">
      <dgm:prSet/>
      <dgm:spPr/>
      <dgm:t>
        <a:bodyPr/>
        <a:lstStyle/>
        <a:p>
          <a:endParaRPr lang="en-GB" sz="1200"/>
        </a:p>
      </dgm:t>
    </dgm:pt>
    <dgm:pt modelId="{1CB4930F-4BE9-6B46-BCCC-DFEA2E13C604}" type="sibTrans" cxnId="{724D7BE1-A6CD-124E-808F-C10DF03C8755}">
      <dgm:prSet/>
      <dgm:spPr/>
      <dgm:t>
        <a:bodyPr/>
        <a:lstStyle/>
        <a:p>
          <a:endParaRPr lang="en-GB"/>
        </a:p>
      </dgm:t>
    </dgm:pt>
    <dgm:pt modelId="{D71436BA-4D6B-0440-B99B-6DA890C32797}" type="pres">
      <dgm:prSet presAssocID="{13241F2F-A4D3-8D46-AB0F-53AF2AC14AB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3D7D21-A37B-134B-887F-5C45B45C6262}" type="pres">
      <dgm:prSet presAssocID="{CAFA7648-ED0E-324B-B6EB-64CBF42F6FCE}" presName="hierRoot1" presStyleCnt="0">
        <dgm:presLayoutVars>
          <dgm:hierBranch val="init"/>
        </dgm:presLayoutVars>
      </dgm:prSet>
      <dgm:spPr/>
    </dgm:pt>
    <dgm:pt modelId="{673D4DF5-6D68-C949-9DA2-C441880F2F4F}" type="pres">
      <dgm:prSet presAssocID="{CAFA7648-ED0E-324B-B6EB-64CBF42F6FCE}" presName="rootComposite1" presStyleCnt="0"/>
      <dgm:spPr/>
    </dgm:pt>
    <dgm:pt modelId="{CB6ECF2C-1A6D-1D45-9C24-C112BE5CE0CE}" type="pres">
      <dgm:prSet presAssocID="{CAFA7648-ED0E-324B-B6EB-64CBF42F6FCE}" presName="rootText1" presStyleLbl="alignAcc1" presStyleIdx="0" presStyleCnt="0">
        <dgm:presLayoutVars>
          <dgm:chPref val="3"/>
        </dgm:presLayoutVars>
      </dgm:prSet>
      <dgm:spPr/>
    </dgm:pt>
    <dgm:pt modelId="{E4D18EAD-D55D-5941-BB8A-20B0C8908673}" type="pres">
      <dgm:prSet presAssocID="{CAFA7648-ED0E-324B-B6EB-64CBF42F6FCE}" presName="topArc1" presStyleLbl="parChTrans1D1" presStyleIdx="0" presStyleCnt="4"/>
      <dgm:spPr/>
    </dgm:pt>
    <dgm:pt modelId="{727001C4-B152-034F-A3D6-1FF20FAAE027}" type="pres">
      <dgm:prSet presAssocID="{CAFA7648-ED0E-324B-B6EB-64CBF42F6FCE}" presName="bottomArc1" presStyleLbl="parChTrans1D1" presStyleIdx="1" presStyleCnt="4"/>
      <dgm:spPr/>
    </dgm:pt>
    <dgm:pt modelId="{C5F34EFC-98D2-CE41-A9C9-46A3171D6F8C}" type="pres">
      <dgm:prSet presAssocID="{CAFA7648-ED0E-324B-B6EB-64CBF42F6FCE}" presName="topConnNode1" presStyleLbl="node1" presStyleIdx="0" presStyleCnt="0"/>
      <dgm:spPr/>
    </dgm:pt>
    <dgm:pt modelId="{28684E13-87F9-AC47-8685-F1C704901089}" type="pres">
      <dgm:prSet presAssocID="{CAFA7648-ED0E-324B-B6EB-64CBF42F6FCE}" presName="hierChild2" presStyleCnt="0"/>
      <dgm:spPr/>
    </dgm:pt>
    <dgm:pt modelId="{FFC50FDD-B584-7C4B-B09B-8CB292CAF564}" type="pres">
      <dgm:prSet presAssocID="{471EE511-AE78-FC4D-9D9C-8FA0161FAD81}" presName="Name28" presStyleLbl="parChTrans1D2" presStyleIdx="0" presStyleCnt="1"/>
      <dgm:spPr/>
    </dgm:pt>
    <dgm:pt modelId="{59D81C73-DF92-1345-9A5C-EA26986B32FB}" type="pres">
      <dgm:prSet presAssocID="{CE566702-4927-9246-8D39-CC538FEDBAF1}" presName="hierRoot2" presStyleCnt="0">
        <dgm:presLayoutVars>
          <dgm:hierBranch val="init"/>
        </dgm:presLayoutVars>
      </dgm:prSet>
      <dgm:spPr/>
    </dgm:pt>
    <dgm:pt modelId="{22713342-E7DE-8243-A7DB-32DA45BEE00A}" type="pres">
      <dgm:prSet presAssocID="{CE566702-4927-9246-8D39-CC538FEDBAF1}" presName="rootComposite2" presStyleCnt="0"/>
      <dgm:spPr/>
    </dgm:pt>
    <dgm:pt modelId="{67C292FF-6740-A248-A201-B969B4803A39}" type="pres">
      <dgm:prSet presAssocID="{CE566702-4927-9246-8D39-CC538FEDBAF1}" presName="rootText2" presStyleLbl="alignAcc1" presStyleIdx="0" presStyleCnt="0">
        <dgm:presLayoutVars>
          <dgm:chPref val="3"/>
        </dgm:presLayoutVars>
      </dgm:prSet>
      <dgm:spPr/>
    </dgm:pt>
    <dgm:pt modelId="{AF96CB25-AD10-374E-A0D1-5C18F24EBBDF}" type="pres">
      <dgm:prSet presAssocID="{CE566702-4927-9246-8D39-CC538FEDBAF1}" presName="topArc2" presStyleLbl="parChTrans1D1" presStyleIdx="2" presStyleCnt="4"/>
      <dgm:spPr/>
    </dgm:pt>
    <dgm:pt modelId="{001AE2CB-2750-9B4E-8C37-829B16BD8B57}" type="pres">
      <dgm:prSet presAssocID="{CE566702-4927-9246-8D39-CC538FEDBAF1}" presName="bottomArc2" presStyleLbl="parChTrans1D1" presStyleIdx="3" presStyleCnt="4"/>
      <dgm:spPr/>
    </dgm:pt>
    <dgm:pt modelId="{4C168C2F-0A34-F042-9C3C-4E82D60F60CD}" type="pres">
      <dgm:prSet presAssocID="{CE566702-4927-9246-8D39-CC538FEDBAF1}" presName="topConnNode2" presStyleLbl="node2" presStyleIdx="0" presStyleCnt="0"/>
      <dgm:spPr/>
    </dgm:pt>
    <dgm:pt modelId="{82AEF052-7055-3340-869A-C189ECEE3697}" type="pres">
      <dgm:prSet presAssocID="{CE566702-4927-9246-8D39-CC538FEDBAF1}" presName="hierChild4" presStyleCnt="0"/>
      <dgm:spPr/>
    </dgm:pt>
    <dgm:pt modelId="{0C11824E-B2C1-6944-B3BF-2CDBE0F775E5}" type="pres">
      <dgm:prSet presAssocID="{CE566702-4927-9246-8D39-CC538FEDBAF1}" presName="hierChild5" presStyleCnt="0"/>
      <dgm:spPr/>
    </dgm:pt>
    <dgm:pt modelId="{669F3889-1DCE-3042-ACE9-867895CE89AC}" type="pres">
      <dgm:prSet presAssocID="{CAFA7648-ED0E-324B-B6EB-64CBF42F6FCE}" presName="hierChild3" presStyleCnt="0"/>
      <dgm:spPr/>
    </dgm:pt>
  </dgm:ptLst>
  <dgm:cxnLst>
    <dgm:cxn modelId="{B3378B31-32D2-A74B-A394-CEC455FDF403}" srcId="{13241F2F-A4D3-8D46-AB0F-53AF2AC14ABF}" destId="{CAFA7648-ED0E-324B-B6EB-64CBF42F6FCE}" srcOrd="0" destOrd="0" parTransId="{43912D2F-E368-294E-A262-3EB6A9016B18}" sibTransId="{A4B8F489-688C-F146-8CDD-AB25097CB46B}"/>
    <dgm:cxn modelId="{06EF4B33-4A35-7E43-BDF8-BE29B360F08C}" type="presOf" srcId="{CAFA7648-ED0E-324B-B6EB-64CBF42F6FCE}" destId="{CB6ECF2C-1A6D-1D45-9C24-C112BE5CE0CE}" srcOrd="0" destOrd="0" presId="urn:microsoft.com/office/officeart/2008/layout/HalfCircleOrganizationChart"/>
    <dgm:cxn modelId="{61DA2A68-7CC2-A54D-8123-51AC70DC3054}" type="presOf" srcId="{CAFA7648-ED0E-324B-B6EB-64CBF42F6FCE}" destId="{C5F34EFC-98D2-CE41-A9C9-46A3171D6F8C}" srcOrd="1" destOrd="0" presId="urn:microsoft.com/office/officeart/2008/layout/HalfCircleOrganizationChart"/>
    <dgm:cxn modelId="{9F0E1D8D-86CD-CC4D-8CB9-FB1AF5F4BD66}" type="presOf" srcId="{CE566702-4927-9246-8D39-CC538FEDBAF1}" destId="{4C168C2F-0A34-F042-9C3C-4E82D60F60CD}" srcOrd="1" destOrd="0" presId="urn:microsoft.com/office/officeart/2008/layout/HalfCircleOrganizationChart"/>
    <dgm:cxn modelId="{1B2AF8B7-C391-6341-A8C1-34E13D6D4637}" type="presOf" srcId="{471EE511-AE78-FC4D-9D9C-8FA0161FAD81}" destId="{FFC50FDD-B584-7C4B-B09B-8CB292CAF564}" srcOrd="0" destOrd="0" presId="urn:microsoft.com/office/officeart/2008/layout/HalfCircleOrganizationChart"/>
    <dgm:cxn modelId="{328DDDBB-8D67-6D4D-9961-3C915C50E92A}" type="presOf" srcId="{CE566702-4927-9246-8D39-CC538FEDBAF1}" destId="{67C292FF-6740-A248-A201-B969B4803A39}" srcOrd="0" destOrd="0" presId="urn:microsoft.com/office/officeart/2008/layout/HalfCircleOrganizationChart"/>
    <dgm:cxn modelId="{724D7BE1-A6CD-124E-808F-C10DF03C8755}" srcId="{CAFA7648-ED0E-324B-B6EB-64CBF42F6FCE}" destId="{CE566702-4927-9246-8D39-CC538FEDBAF1}" srcOrd="0" destOrd="0" parTransId="{471EE511-AE78-FC4D-9D9C-8FA0161FAD81}" sibTransId="{1CB4930F-4BE9-6B46-BCCC-DFEA2E13C604}"/>
    <dgm:cxn modelId="{66C4E7F5-59B2-F542-8AC3-ED4CEB45F704}" type="presOf" srcId="{13241F2F-A4D3-8D46-AB0F-53AF2AC14ABF}" destId="{D71436BA-4D6B-0440-B99B-6DA890C32797}" srcOrd="0" destOrd="0" presId="urn:microsoft.com/office/officeart/2008/layout/HalfCircleOrganizationChart"/>
    <dgm:cxn modelId="{22BCCF28-B659-2F47-B49D-4B4EE1EB1B61}" type="presParOf" srcId="{D71436BA-4D6B-0440-B99B-6DA890C32797}" destId="{763D7D21-A37B-134B-887F-5C45B45C6262}" srcOrd="0" destOrd="0" presId="urn:microsoft.com/office/officeart/2008/layout/HalfCircleOrganizationChart"/>
    <dgm:cxn modelId="{AF805072-1F8C-6F48-95BA-3B2B6483C2CB}" type="presParOf" srcId="{763D7D21-A37B-134B-887F-5C45B45C6262}" destId="{673D4DF5-6D68-C949-9DA2-C441880F2F4F}" srcOrd="0" destOrd="0" presId="urn:microsoft.com/office/officeart/2008/layout/HalfCircleOrganizationChart"/>
    <dgm:cxn modelId="{54C5BD6E-922A-454F-919F-42B3763951E3}" type="presParOf" srcId="{673D4DF5-6D68-C949-9DA2-C441880F2F4F}" destId="{CB6ECF2C-1A6D-1D45-9C24-C112BE5CE0CE}" srcOrd="0" destOrd="0" presId="urn:microsoft.com/office/officeart/2008/layout/HalfCircleOrganizationChart"/>
    <dgm:cxn modelId="{481CEE87-BEB8-ED4F-AC97-E400C058880F}" type="presParOf" srcId="{673D4DF5-6D68-C949-9DA2-C441880F2F4F}" destId="{E4D18EAD-D55D-5941-BB8A-20B0C8908673}" srcOrd="1" destOrd="0" presId="urn:microsoft.com/office/officeart/2008/layout/HalfCircleOrganizationChart"/>
    <dgm:cxn modelId="{D28B5F83-0903-644C-AA39-B866A3EC869A}" type="presParOf" srcId="{673D4DF5-6D68-C949-9DA2-C441880F2F4F}" destId="{727001C4-B152-034F-A3D6-1FF20FAAE027}" srcOrd="2" destOrd="0" presId="urn:microsoft.com/office/officeart/2008/layout/HalfCircleOrganizationChart"/>
    <dgm:cxn modelId="{552A1049-CCFD-DE4E-B86D-DE90431E3DC5}" type="presParOf" srcId="{673D4DF5-6D68-C949-9DA2-C441880F2F4F}" destId="{C5F34EFC-98D2-CE41-A9C9-46A3171D6F8C}" srcOrd="3" destOrd="0" presId="urn:microsoft.com/office/officeart/2008/layout/HalfCircleOrganizationChart"/>
    <dgm:cxn modelId="{8C2F1583-D7EC-CB4B-8B3D-AA325A243722}" type="presParOf" srcId="{763D7D21-A37B-134B-887F-5C45B45C6262}" destId="{28684E13-87F9-AC47-8685-F1C704901089}" srcOrd="1" destOrd="0" presId="urn:microsoft.com/office/officeart/2008/layout/HalfCircleOrganizationChart"/>
    <dgm:cxn modelId="{D24FCFF2-6909-F546-95CB-ACF476047B28}" type="presParOf" srcId="{28684E13-87F9-AC47-8685-F1C704901089}" destId="{FFC50FDD-B584-7C4B-B09B-8CB292CAF564}" srcOrd="0" destOrd="0" presId="urn:microsoft.com/office/officeart/2008/layout/HalfCircleOrganizationChart"/>
    <dgm:cxn modelId="{70ED8CB6-9046-3B48-9B14-CCDD1409C11E}" type="presParOf" srcId="{28684E13-87F9-AC47-8685-F1C704901089}" destId="{59D81C73-DF92-1345-9A5C-EA26986B32FB}" srcOrd="1" destOrd="0" presId="urn:microsoft.com/office/officeart/2008/layout/HalfCircleOrganizationChart"/>
    <dgm:cxn modelId="{F19AB3C5-CE53-BC40-9D75-01DB22FC80A1}" type="presParOf" srcId="{59D81C73-DF92-1345-9A5C-EA26986B32FB}" destId="{22713342-E7DE-8243-A7DB-32DA45BEE00A}" srcOrd="0" destOrd="0" presId="urn:microsoft.com/office/officeart/2008/layout/HalfCircleOrganizationChart"/>
    <dgm:cxn modelId="{6F0AD4CD-F2F1-E84C-B957-CED2FD808D70}" type="presParOf" srcId="{22713342-E7DE-8243-A7DB-32DA45BEE00A}" destId="{67C292FF-6740-A248-A201-B969B4803A39}" srcOrd="0" destOrd="0" presId="urn:microsoft.com/office/officeart/2008/layout/HalfCircleOrganizationChart"/>
    <dgm:cxn modelId="{3B94FF2B-3C99-5A4B-BD29-CC9DE0DEE040}" type="presParOf" srcId="{22713342-E7DE-8243-A7DB-32DA45BEE00A}" destId="{AF96CB25-AD10-374E-A0D1-5C18F24EBBDF}" srcOrd="1" destOrd="0" presId="urn:microsoft.com/office/officeart/2008/layout/HalfCircleOrganizationChart"/>
    <dgm:cxn modelId="{EEA690A8-89AB-724A-9C03-D857FE3BEA5F}" type="presParOf" srcId="{22713342-E7DE-8243-A7DB-32DA45BEE00A}" destId="{001AE2CB-2750-9B4E-8C37-829B16BD8B57}" srcOrd="2" destOrd="0" presId="urn:microsoft.com/office/officeart/2008/layout/HalfCircleOrganizationChart"/>
    <dgm:cxn modelId="{2CC1AA97-BA9C-3C4C-98CE-A5352577E945}" type="presParOf" srcId="{22713342-E7DE-8243-A7DB-32DA45BEE00A}" destId="{4C168C2F-0A34-F042-9C3C-4E82D60F60CD}" srcOrd="3" destOrd="0" presId="urn:microsoft.com/office/officeart/2008/layout/HalfCircleOrganizationChart"/>
    <dgm:cxn modelId="{3CDC42E8-FED2-F74B-8F68-01F4334C3C9B}" type="presParOf" srcId="{59D81C73-DF92-1345-9A5C-EA26986B32FB}" destId="{82AEF052-7055-3340-869A-C189ECEE3697}" srcOrd="1" destOrd="0" presId="urn:microsoft.com/office/officeart/2008/layout/HalfCircleOrganizationChart"/>
    <dgm:cxn modelId="{9AA99D96-0018-C543-8B5E-DA36AE1767F1}" type="presParOf" srcId="{59D81C73-DF92-1345-9A5C-EA26986B32FB}" destId="{0C11824E-B2C1-6944-B3BF-2CDBE0F775E5}" srcOrd="2" destOrd="0" presId="urn:microsoft.com/office/officeart/2008/layout/HalfCircleOrganizationChart"/>
    <dgm:cxn modelId="{5710DF2C-99B2-0F4D-A771-AE06D7469D94}" type="presParOf" srcId="{763D7D21-A37B-134B-887F-5C45B45C6262}" destId="{669F3889-1DCE-3042-ACE9-867895CE89A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241F2F-A4D3-8D46-AB0F-53AF2AC14ABF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FA7648-ED0E-324B-B6EB-64CBF42F6FCE}">
      <dgm:prSet phldrT="[Text]" custT="1"/>
      <dgm:spPr/>
      <dgm:t>
        <a:bodyPr/>
        <a:lstStyle/>
        <a:p>
          <a:r>
            <a:rPr lang="en-GB" sz="1200" dirty="0" err="1"/>
            <a:t>Abwasser</a:t>
          </a:r>
          <a:endParaRPr lang="en-GB" sz="1200" dirty="0"/>
        </a:p>
      </dgm:t>
    </dgm:pt>
    <dgm:pt modelId="{43912D2F-E368-294E-A262-3EB6A9016B18}" type="parTrans" cxnId="{B3378B31-32D2-A74B-A394-CEC455FDF403}">
      <dgm:prSet/>
      <dgm:spPr/>
      <dgm:t>
        <a:bodyPr/>
        <a:lstStyle/>
        <a:p>
          <a:endParaRPr lang="en-GB"/>
        </a:p>
      </dgm:t>
    </dgm:pt>
    <dgm:pt modelId="{A4B8F489-688C-F146-8CDD-AB25097CB46B}" type="sibTrans" cxnId="{B3378B31-32D2-A74B-A394-CEC455FDF403}">
      <dgm:prSet/>
      <dgm:spPr/>
      <dgm:t>
        <a:bodyPr/>
        <a:lstStyle/>
        <a:p>
          <a:endParaRPr lang="en-GB"/>
        </a:p>
      </dgm:t>
    </dgm:pt>
    <dgm:pt modelId="{A1C867F2-8C1B-F849-A0FA-8D4E8F14C154}">
      <dgm:prSet phldrT="[Text]" custT="1"/>
      <dgm:spPr/>
      <dgm:t>
        <a:bodyPr/>
        <a:lstStyle/>
        <a:p>
          <a:r>
            <a:rPr lang="en-GB" sz="1200" dirty="0"/>
            <a:t>Art der </a:t>
          </a:r>
          <a:r>
            <a:rPr lang="en-GB" sz="1200" dirty="0" err="1"/>
            <a:t>Aufbereitung</a:t>
          </a:r>
          <a:endParaRPr lang="en-GB" sz="1200" dirty="0"/>
        </a:p>
      </dgm:t>
    </dgm:pt>
    <dgm:pt modelId="{EFDF2E57-736E-A647-B948-A91611CB7EF6}" type="parTrans" cxnId="{1503F470-2143-C949-B84B-A20F15CFA1B8}">
      <dgm:prSet/>
      <dgm:spPr/>
      <dgm:t>
        <a:bodyPr/>
        <a:lstStyle/>
        <a:p>
          <a:endParaRPr lang="en-GB" sz="1200"/>
        </a:p>
      </dgm:t>
    </dgm:pt>
    <dgm:pt modelId="{4E54385D-D4F1-034B-81DA-A8807471A407}" type="sibTrans" cxnId="{1503F470-2143-C949-B84B-A20F15CFA1B8}">
      <dgm:prSet/>
      <dgm:spPr/>
      <dgm:t>
        <a:bodyPr/>
        <a:lstStyle/>
        <a:p>
          <a:endParaRPr lang="en-GB"/>
        </a:p>
      </dgm:t>
    </dgm:pt>
    <dgm:pt modelId="{C131B8A5-AE12-314C-9928-B21B5782802F}">
      <dgm:prSet phldrT="[Text]" custT="1"/>
      <dgm:spPr/>
      <dgm:t>
        <a:bodyPr/>
        <a:lstStyle/>
        <a:p>
          <a:r>
            <a:rPr lang="en-GB" sz="1200" dirty="0" err="1"/>
            <a:t>Verunreinungen</a:t>
          </a:r>
          <a:endParaRPr lang="en-GB" sz="1200" dirty="0"/>
        </a:p>
      </dgm:t>
    </dgm:pt>
    <dgm:pt modelId="{A0DC9BC2-3590-2D4F-85C4-409BF11CB82F}" type="parTrans" cxnId="{F88C69C7-38AC-6E47-B5CB-E8932B45DFF2}">
      <dgm:prSet/>
      <dgm:spPr/>
      <dgm:t>
        <a:bodyPr/>
        <a:lstStyle/>
        <a:p>
          <a:endParaRPr lang="en-GB" sz="1200"/>
        </a:p>
      </dgm:t>
    </dgm:pt>
    <dgm:pt modelId="{7771311D-7CE0-9140-B5A6-7217C8B1F9A8}" type="sibTrans" cxnId="{F88C69C7-38AC-6E47-B5CB-E8932B45DFF2}">
      <dgm:prSet/>
      <dgm:spPr/>
      <dgm:t>
        <a:bodyPr/>
        <a:lstStyle/>
        <a:p>
          <a:endParaRPr lang="en-GB"/>
        </a:p>
      </dgm:t>
    </dgm:pt>
    <dgm:pt modelId="{D71436BA-4D6B-0440-B99B-6DA890C32797}" type="pres">
      <dgm:prSet presAssocID="{13241F2F-A4D3-8D46-AB0F-53AF2AC14AB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3D7D21-A37B-134B-887F-5C45B45C6262}" type="pres">
      <dgm:prSet presAssocID="{CAFA7648-ED0E-324B-B6EB-64CBF42F6FCE}" presName="hierRoot1" presStyleCnt="0">
        <dgm:presLayoutVars>
          <dgm:hierBranch val="init"/>
        </dgm:presLayoutVars>
      </dgm:prSet>
      <dgm:spPr/>
    </dgm:pt>
    <dgm:pt modelId="{673D4DF5-6D68-C949-9DA2-C441880F2F4F}" type="pres">
      <dgm:prSet presAssocID="{CAFA7648-ED0E-324B-B6EB-64CBF42F6FCE}" presName="rootComposite1" presStyleCnt="0"/>
      <dgm:spPr/>
    </dgm:pt>
    <dgm:pt modelId="{CB6ECF2C-1A6D-1D45-9C24-C112BE5CE0CE}" type="pres">
      <dgm:prSet presAssocID="{CAFA7648-ED0E-324B-B6EB-64CBF42F6FCE}" presName="rootText1" presStyleLbl="alignAcc1" presStyleIdx="0" presStyleCnt="0">
        <dgm:presLayoutVars>
          <dgm:chPref val="3"/>
        </dgm:presLayoutVars>
      </dgm:prSet>
      <dgm:spPr/>
    </dgm:pt>
    <dgm:pt modelId="{E4D18EAD-D55D-5941-BB8A-20B0C8908673}" type="pres">
      <dgm:prSet presAssocID="{CAFA7648-ED0E-324B-B6EB-64CBF42F6FCE}" presName="topArc1" presStyleLbl="parChTrans1D1" presStyleIdx="0" presStyleCnt="6"/>
      <dgm:spPr/>
    </dgm:pt>
    <dgm:pt modelId="{727001C4-B152-034F-A3D6-1FF20FAAE027}" type="pres">
      <dgm:prSet presAssocID="{CAFA7648-ED0E-324B-B6EB-64CBF42F6FCE}" presName="bottomArc1" presStyleLbl="parChTrans1D1" presStyleIdx="1" presStyleCnt="6"/>
      <dgm:spPr/>
    </dgm:pt>
    <dgm:pt modelId="{C5F34EFC-98D2-CE41-A9C9-46A3171D6F8C}" type="pres">
      <dgm:prSet presAssocID="{CAFA7648-ED0E-324B-B6EB-64CBF42F6FCE}" presName="topConnNode1" presStyleLbl="node1" presStyleIdx="0" presStyleCnt="0"/>
      <dgm:spPr/>
    </dgm:pt>
    <dgm:pt modelId="{28684E13-87F9-AC47-8685-F1C704901089}" type="pres">
      <dgm:prSet presAssocID="{CAFA7648-ED0E-324B-B6EB-64CBF42F6FCE}" presName="hierChild2" presStyleCnt="0"/>
      <dgm:spPr/>
    </dgm:pt>
    <dgm:pt modelId="{FBB39751-3B57-3F49-BD87-7B0619E16C14}" type="pres">
      <dgm:prSet presAssocID="{EFDF2E57-736E-A647-B948-A91611CB7EF6}" presName="Name28" presStyleLbl="parChTrans1D2" presStyleIdx="0" presStyleCnt="2"/>
      <dgm:spPr/>
    </dgm:pt>
    <dgm:pt modelId="{D2743F96-EA55-2F40-B1AF-3F4B419EB6A8}" type="pres">
      <dgm:prSet presAssocID="{A1C867F2-8C1B-F849-A0FA-8D4E8F14C154}" presName="hierRoot2" presStyleCnt="0">
        <dgm:presLayoutVars>
          <dgm:hierBranch val="init"/>
        </dgm:presLayoutVars>
      </dgm:prSet>
      <dgm:spPr/>
    </dgm:pt>
    <dgm:pt modelId="{60B2039D-AF85-5B44-B900-7EF88B7549C2}" type="pres">
      <dgm:prSet presAssocID="{A1C867F2-8C1B-F849-A0FA-8D4E8F14C154}" presName="rootComposite2" presStyleCnt="0"/>
      <dgm:spPr/>
    </dgm:pt>
    <dgm:pt modelId="{5782A3B3-A782-0B43-845E-252B25FAF370}" type="pres">
      <dgm:prSet presAssocID="{A1C867F2-8C1B-F849-A0FA-8D4E8F14C154}" presName="rootText2" presStyleLbl="alignAcc1" presStyleIdx="0" presStyleCnt="0">
        <dgm:presLayoutVars>
          <dgm:chPref val="3"/>
        </dgm:presLayoutVars>
      </dgm:prSet>
      <dgm:spPr/>
    </dgm:pt>
    <dgm:pt modelId="{EA4EB3BF-9B0A-5B40-A905-6916E7A4982C}" type="pres">
      <dgm:prSet presAssocID="{A1C867F2-8C1B-F849-A0FA-8D4E8F14C154}" presName="topArc2" presStyleLbl="parChTrans1D1" presStyleIdx="2" presStyleCnt="6"/>
      <dgm:spPr/>
    </dgm:pt>
    <dgm:pt modelId="{19BAB99F-88A4-1F41-8B2D-308334CC1746}" type="pres">
      <dgm:prSet presAssocID="{A1C867F2-8C1B-F849-A0FA-8D4E8F14C154}" presName="bottomArc2" presStyleLbl="parChTrans1D1" presStyleIdx="3" presStyleCnt="6"/>
      <dgm:spPr/>
    </dgm:pt>
    <dgm:pt modelId="{CA970F6F-4BC0-8947-B582-96258ABC6615}" type="pres">
      <dgm:prSet presAssocID="{A1C867F2-8C1B-F849-A0FA-8D4E8F14C154}" presName="topConnNode2" presStyleLbl="node2" presStyleIdx="0" presStyleCnt="0"/>
      <dgm:spPr/>
    </dgm:pt>
    <dgm:pt modelId="{BFCD70A7-30E7-2143-BC99-FDEF221D8EC1}" type="pres">
      <dgm:prSet presAssocID="{A1C867F2-8C1B-F849-A0FA-8D4E8F14C154}" presName="hierChild4" presStyleCnt="0"/>
      <dgm:spPr/>
    </dgm:pt>
    <dgm:pt modelId="{E360FD64-6D80-364F-8995-213B6AA5A10B}" type="pres">
      <dgm:prSet presAssocID="{A1C867F2-8C1B-F849-A0FA-8D4E8F14C154}" presName="hierChild5" presStyleCnt="0"/>
      <dgm:spPr/>
    </dgm:pt>
    <dgm:pt modelId="{B978E754-4359-F349-AE5C-534974BFB31F}" type="pres">
      <dgm:prSet presAssocID="{A0DC9BC2-3590-2D4F-85C4-409BF11CB82F}" presName="Name28" presStyleLbl="parChTrans1D2" presStyleIdx="1" presStyleCnt="2"/>
      <dgm:spPr/>
    </dgm:pt>
    <dgm:pt modelId="{6E6BB9DA-4252-B546-BA41-D01925EDC9CA}" type="pres">
      <dgm:prSet presAssocID="{C131B8A5-AE12-314C-9928-B21B5782802F}" presName="hierRoot2" presStyleCnt="0">
        <dgm:presLayoutVars>
          <dgm:hierBranch val="init"/>
        </dgm:presLayoutVars>
      </dgm:prSet>
      <dgm:spPr/>
    </dgm:pt>
    <dgm:pt modelId="{E7DA079E-621D-4041-89E2-1B572055759A}" type="pres">
      <dgm:prSet presAssocID="{C131B8A5-AE12-314C-9928-B21B5782802F}" presName="rootComposite2" presStyleCnt="0"/>
      <dgm:spPr/>
    </dgm:pt>
    <dgm:pt modelId="{5E5C7D1E-8052-3545-963F-894AB378BF29}" type="pres">
      <dgm:prSet presAssocID="{C131B8A5-AE12-314C-9928-B21B5782802F}" presName="rootText2" presStyleLbl="alignAcc1" presStyleIdx="0" presStyleCnt="0">
        <dgm:presLayoutVars>
          <dgm:chPref val="3"/>
        </dgm:presLayoutVars>
      </dgm:prSet>
      <dgm:spPr/>
    </dgm:pt>
    <dgm:pt modelId="{76B1AD63-2F25-3F46-8C6B-62FBDB4F9B18}" type="pres">
      <dgm:prSet presAssocID="{C131B8A5-AE12-314C-9928-B21B5782802F}" presName="topArc2" presStyleLbl="parChTrans1D1" presStyleIdx="4" presStyleCnt="6"/>
      <dgm:spPr/>
    </dgm:pt>
    <dgm:pt modelId="{40370BE2-783B-FD4A-A15E-DD60E15129B4}" type="pres">
      <dgm:prSet presAssocID="{C131B8A5-AE12-314C-9928-B21B5782802F}" presName="bottomArc2" presStyleLbl="parChTrans1D1" presStyleIdx="5" presStyleCnt="6"/>
      <dgm:spPr/>
    </dgm:pt>
    <dgm:pt modelId="{6DBFE3AA-42E7-6F41-B628-80F4C8052D05}" type="pres">
      <dgm:prSet presAssocID="{C131B8A5-AE12-314C-9928-B21B5782802F}" presName="topConnNode2" presStyleLbl="node2" presStyleIdx="0" presStyleCnt="0"/>
      <dgm:spPr/>
    </dgm:pt>
    <dgm:pt modelId="{BD7DFEEB-2B09-0045-A388-13962253D858}" type="pres">
      <dgm:prSet presAssocID="{C131B8A5-AE12-314C-9928-B21B5782802F}" presName="hierChild4" presStyleCnt="0"/>
      <dgm:spPr/>
    </dgm:pt>
    <dgm:pt modelId="{BA63914D-C367-FC48-A875-1485E8823113}" type="pres">
      <dgm:prSet presAssocID="{C131B8A5-AE12-314C-9928-B21B5782802F}" presName="hierChild5" presStyleCnt="0"/>
      <dgm:spPr/>
    </dgm:pt>
    <dgm:pt modelId="{669F3889-1DCE-3042-ACE9-867895CE89AC}" type="pres">
      <dgm:prSet presAssocID="{CAFA7648-ED0E-324B-B6EB-64CBF42F6FCE}" presName="hierChild3" presStyleCnt="0"/>
      <dgm:spPr/>
    </dgm:pt>
  </dgm:ptLst>
  <dgm:cxnLst>
    <dgm:cxn modelId="{D1BDED06-D915-2245-8912-64AE9785478C}" type="presOf" srcId="{A1C867F2-8C1B-F849-A0FA-8D4E8F14C154}" destId="{CA970F6F-4BC0-8947-B582-96258ABC6615}" srcOrd="1" destOrd="0" presId="urn:microsoft.com/office/officeart/2008/layout/HalfCircleOrganizationChart"/>
    <dgm:cxn modelId="{7CB4F216-7991-1F4E-82EF-8D5B3431C950}" type="presOf" srcId="{EFDF2E57-736E-A647-B948-A91611CB7EF6}" destId="{FBB39751-3B57-3F49-BD87-7B0619E16C14}" srcOrd="0" destOrd="0" presId="urn:microsoft.com/office/officeart/2008/layout/HalfCircleOrganizationChart"/>
    <dgm:cxn modelId="{32610018-127F-2E41-9403-CCCF8F0B9BC6}" type="presOf" srcId="{C131B8A5-AE12-314C-9928-B21B5782802F}" destId="{6DBFE3AA-42E7-6F41-B628-80F4C8052D05}" srcOrd="1" destOrd="0" presId="urn:microsoft.com/office/officeart/2008/layout/HalfCircleOrganizationChart"/>
    <dgm:cxn modelId="{B3378B31-32D2-A74B-A394-CEC455FDF403}" srcId="{13241F2F-A4D3-8D46-AB0F-53AF2AC14ABF}" destId="{CAFA7648-ED0E-324B-B6EB-64CBF42F6FCE}" srcOrd="0" destOrd="0" parTransId="{43912D2F-E368-294E-A262-3EB6A9016B18}" sibTransId="{A4B8F489-688C-F146-8CDD-AB25097CB46B}"/>
    <dgm:cxn modelId="{06EF4B33-4A35-7E43-BDF8-BE29B360F08C}" type="presOf" srcId="{CAFA7648-ED0E-324B-B6EB-64CBF42F6FCE}" destId="{CB6ECF2C-1A6D-1D45-9C24-C112BE5CE0CE}" srcOrd="0" destOrd="0" presId="urn:microsoft.com/office/officeart/2008/layout/HalfCircleOrganizationChart"/>
    <dgm:cxn modelId="{0AF70D5B-D5F6-7A4B-B545-48AC4E52F817}" type="presOf" srcId="{A0DC9BC2-3590-2D4F-85C4-409BF11CB82F}" destId="{B978E754-4359-F349-AE5C-534974BFB31F}" srcOrd="0" destOrd="0" presId="urn:microsoft.com/office/officeart/2008/layout/HalfCircleOrganizationChart"/>
    <dgm:cxn modelId="{61DA2A68-7CC2-A54D-8123-51AC70DC3054}" type="presOf" srcId="{CAFA7648-ED0E-324B-B6EB-64CBF42F6FCE}" destId="{C5F34EFC-98D2-CE41-A9C9-46A3171D6F8C}" srcOrd="1" destOrd="0" presId="urn:microsoft.com/office/officeart/2008/layout/HalfCircleOrganizationChart"/>
    <dgm:cxn modelId="{1503F470-2143-C949-B84B-A20F15CFA1B8}" srcId="{CAFA7648-ED0E-324B-B6EB-64CBF42F6FCE}" destId="{A1C867F2-8C1B-F849-A0FA-8D4E8F14C154}" srcOrd="0" destOrd="0" parTransId="{EFDF2E57-736E-A647-B948-A91611CB7EF6}" sibTransId="{4E54385D-D4F1-034B-81DA-A8807471A407}"/>
    <dgm:cxn modelId="{40B257AA-B5AE-404A-9326-81BD76093250}" type="presOf" srcId="{A1C867F2-8C1B-F849-A0FA-8D4E8F14C154}" destId="{5782A3B3-A782-0B43-845E-252B25FAF370}" srcOrd="0" destOrd="0" presId="urn:microsoft.com/office/officeart/2008/layout/HalfCircleOrganizationChart"/>
    <dgm:cxn modelId="{F88C69C7-38AC-6E47-B5CB-E8932B45DFF2}" srcId="{CAFA7648-ED0E-324B-B6EB-64CBF42F6FCE}" destId="{C131B8A5-AE12-314C-9928-B21B5782802F}" srcOrd="1" destOrd="0" parTransId="{A0DC9BC2-3590-2D4F-85C4-409BF11CB82F}" sibTransId="{7771311D-7CE0-9140-B5A6-7217C8B1F9A8}"/>
    <dgm:cxn modelId="{C0EFA4C9-D2E9-7E44-B2F4-661B96082A23}" type="presOf" srcId="{C131B8A5-AE12-314C-9928-B21B5782802F}" destId="{5E5C7D1E-8052-3545-963F-894AB378BF29}" srcOrd="0" destOrd="0" presId="urn:microsoft.com/office/officeart/2008/layout/HalfCircleOrganizationChart"/>
    <dgm:cxn modelId="{66C4E7F5-59B2-F542-8AC3-ED4CEB45F704}" type="presOf" srcId="{13241F2F-A4D3-8D46-AB0F-53AF2AC14ABF}" destId="{D71436BA-4D6B-0440-B99B-6DA890C32797}" srcOrd="0" destOrd="0" presId="urn:microsoft.com/office/officeart/2008/layout/HalfCircleOrganizationChart"/>
    <dgm:cxn modelId="{22BCCF28-B659-2F47-B49D-4B4EE1EB1B61}" type="presParOf" srcId="{D71436BA-4D6B-0440-B99B-6DA890C32797}" destId="{763D7D21-A37B-134B-887F-5C45B45C6262}" srcOrd="0" destOrd="0" presId="urn:microsoft.com/office/officeart/2008/layout/HalfCircleOrganizationChart"/>
    <dgm:cxn modelId="{AF805072-1F8C-6F48-95BA-3B2B6483C2CB}" type="presParOf" srcId="{763D7D21-A37B-134B-887F-5C45B45C6262}" destId="{673D4DF5-6D68-C949-9DA2-C441880F2F4F}" srcOrd="0" destOrd="0" presId="urn:microsoft.com/office/officeart/2008/layout/HalfCircleOrganizationChart"/>
    <dgm:cxn modelId="{54C5BD6E-922A-454F-919F-42B3763951E3}" type="presParOf" srcId="{673D4DF5-6D68-C949-9DA2-C441880F2F4F}" destId="{CB6ECF2C-1A6D-1D45-9C24-C112BE5CE0CE}" srcOrd="0" destOrd="0" presId="urn:microsoft.com/office/officeart/2008/layout/HalfCircleOrganizationChart"/>
    <dgm:cxn modelId="{481CEE87-BEB8-ED4F-AC97-E400C058880F}" type="presParOf" srcId="{673D4DF5-6D68-C949-9DA2-C441880F2F4F}" destId="{E4D18EAD-D55D-5941-BB8A-20B0C8908673}" srcOrd="1" destOrd="0" presId="urn:microsoft.com/office/officeart/2008/layout/HalfCircleOrganizationChart"/>
    <dgm:cxn modelId="{D28B5F83-0903-644C-AA39-B866A3EC869A}" type="presParOf" srcId="{673D4DF5-6D68-C949-9DA2-C441880F2F4F}" destId="{727001C4-B152-034F-A3D6-1FF20FAAE027}" srcOrd="2" destOrd="0" presId="urn:microsoft.com/office/officeart/2008/layout/HalfCircleOrganizationChart"/>
    <dgm:cxn modelId="{552A1049-CCFD-DE4E-B86D-DE90431E3DC5}" type="presParOf" srcId="{673D4DF5-6D68-C949-9DA2-C441880F2F4F}" destId="{C5F34EFC-98D2-CE41-A9C9-46A3171D6F8C}" srcOrd="3" destOrd="0" presId="urn:microsoft.com/office/officeart/2008/layout/HalfCircleOrganizationChart"/>
    <dgm:cxn modelId="{8C2F1583-D7EC-CB4B-8B3D-AA325A243722}" type="presParOf" srcId="{763D7D21-A37B-134B-887F-5C45B45C6262}" destId="{28684E13-87F9-AC47-8685-F1C704901089}" srcOrd="1" destOrd="0" presId="urn:microsoft.com/office/officeart/2008/layout/HalfCircleOrganizationChart"/>
    <dgm:cxn modelId="{234B07E7-9206-994B-90CE-80ADD1397F40}" type="presParOf" srcId="{28684E13-87F9-AC47-8685-F1C704901089}" destId="{FBB39751-3B57-3F49-BD87-7B0619E16C14}" srcOrd="0" destOrd="0" presId="urn:microsoft.com/office/officeart/2008/layout/HalfCircleOrganizationChart"/>
    <dgm:cxn modelId="{C498FD50-39D4-0B4A-B99B-6214988FB266}" type="presParOf" srcId="{28684E13-87F9-AC47-8685-F1C704901089}" destId="{D2743F96-EA55-2F40-B1AF-3F4B419EB6A8}" srcOrd="1" destOrd="0" presId="urn:microsoft.com/office/officeart/2008/layout/HalfCircleOrganizationChart"/>
    <dgm:cxn modelId="{6C978742-F92E-8B42-9F9F-104DEB4220A2}" type="presParOf" srcId="{D2743F96-EA55-2F40-B1AF-3F4B419EB6A8}" destId="{60B2039D-AF85-5B44-B900-7EF88B7549C2}" srcOrd="0" destOrd="0" presId="urn:microsoft.com/office/officeart/2008/layout/HalfCircleOrganizationChart"/>
    <dgm:cxn modelId="{18889311-4AD4-7049-A8A7-F7B2812B2D1D}" type="presParOf" srcId="{60B2039D-AF85-5B44-B900-7EF88B7549C2}" destId="{5782A3B3-A782-0B43-845E-252B25FAF370}" srcOrd="0" destOrd="0" presId="urn:microsoft.com/office/officeart/2008/layout/HalfCircleOrganizationChart"/>
    <dgm:cxn modelId="{5184A18B-E318-2541-893B-563B1C90072A}" type="presParOf" srcId="{60B2039D-AF85-5B44-B900-7EF88B7549C2}" destId="{EA4EB3BF-9B0A-5B40-A905-6916E7A4982C}" srcOrd="1" destOrd="0" presId="urn:microsoft.com/office/officeart/2008/layout/HalfCircleOrganizationChart"/>
    <dgm:cxn modelId="{A47B55BE-B20E-0E48-A5E0-F827B820CA38}" type="presParOf" srcId="{60B2039D-AF85-5B44-B900-7EF88B7549C2}" destId="{19BAB99F-88A4-1F41-8B2D-308334CC1746}" srcOrd="2" destOrd="0" presId="urn:microsoft.com/office/officeart/2008/layout/HalfCircleOrganizationChart"/>
    <dgm:cxn modelId="{C2137F37-77B2-A948-A046-C8DD3EAC4875}" type="presParOf" srcId="{60B2039D-AF85-5B44-B900-7EF88B7549C2}" destId="{CA970F6F-4BC0-8947-B582-96258ABC6615}" srcOrd="3" destOrd="0" presId="urn:microsoft.com/office/officeart/2008/layout/HalfCircleOrganizationChart"/>
    <dgm:cxn modelId="{57695236-10ED-0747-86D8-605D8BFC26D8}" type="presParOf" srcId="{D2743F96-EA55-2F40-B1AF-3F4B419EB6A8}" destId="{BFCD70A7-30E7-2143-BC99-FDEF221D8EC1}" srcOrd="1" destOrd="0" presId="urn:microsoft.com/office/officeart/2008/layout/HalfCircleOrganizationChart"/>
    <dgm:cxn modelId="{C5068BFA-220C-E54D-8524-0514E81353D2}" type="presParOf" srcId="{D2743F96-EA55-2F40-B1AF-3F4B419EB6A8}" destId="{E360FD64-6D80-364F-8995-213B6AA5A10B}" srcOrd="2" destOrd="0" presId="urn:microsoft.com/office/officeart/2008/layout/HalfCircleOrganizationChart"/>
    <dgm:cxn modelId="{8A4922C2-E945-9B4F-99A6-564D26C98ED0}" type="presParOf" srcId="{28684E13-87F9-AC47-8685-F1C704901089}" destId="{B978E754-4359-F349-AE5C-534974BFB31F}" srcOrd="2" destOrd="0" presId="urn:microsoft.com/office/officeart/2008/layout/HalfCircleOrganizationChart"/>
    <dgm:cxn modelId="{7F69A1C6-48CD-6846-9BC4-E067A3B8805D}" type="presParOf" srcId="{28684E13-87F9-AC47-8685-F1C704901089}" destId="{6E6BB9DA-4252-B546-BA41-D01925EDC9CA}" srcOrd="3" destOrd="0" presId="urn:microsoft.com/office/officeart/2008/layout/HalfCircleOrganizationChart"/>
    <dgm:cxn modelId="{FA393CA7-A271-2D49-A510-4CEB47D96A46}" type="presParOf" srcId="{6E6BB9DA-4252-B546-BA41-D01925EDC9CA}" destId="{E7DA079E-621D-4041-89E2-1B572055759A}" srcOrd="0" destOrd="0" presId="urn:microsoft.com/office/officeart/2008/layout/HalfCircleOrganizationChart"/>
    <dgm:cxn modelId="{3D27DFDD-489F-2A43-868D-945A906D2C5B}" type="presParOf" srcId="{E7DA079E-621D-4041-89E2-1B572055759A}" destId="{5E5C7D1E-8052-3545-963F-894AB378BF29}" srcOrd="0" destOrd="0" presId="urn:microsoft.com/office/officeart/2008/layout/HalfCircleOrganizationChart"/>
    <dgm:cxn modelId="{4D18A833-2C9F-DE43-8EBC-B3F8195C5B2F}" type="presParOf" srcId="{E7DA079E-621D-4041-89E2-1B572055759A}" destId="{76B1AD63-2F25-3F46-8C6B-62FBDB4F9B18}" srcOrd="1" destOrd="0" presId="urn:microsoft.com/office/officeart/2008/layout/HalfCircleOrganizationChart"/>
    <dgm:cxn modelId="{A0AA9F25-A7DA-0A43-9709-CCF871674048}" type="presParOf" srcId="{E7DA079E-621D-4041-89E2-1B572055759A}" destId="{40370BE2-783B-FD4A-A15E-DD60E15129B4}" srcOrd="2" destOrd="0" presId="urn:microsoft.com/office/officeart/2008/layout/HalfCircleOrganizationChart"/>
    <dgm:cxn modelId="{3581D948-6F41-CC46-BE3F-9D3550E0476A}" type="presParOf" srcId="{E7DA079E-621D-4041-89E2-1B572055759A}" destId="{6DBFE3AA-42E7-6F41-B628-80F4C8052D05}" srcOrd="3" destOrd="0" presId="urn:microsoft.com/office/officeart/2008/layout/HalfCircleOrganizationChart"/>
    <dgm:cxn modelId="{1269A72B-56B0-7944-A036-FE47C73E84D3}" type="presParOf" srcId="{6E6BB9DA-4252-B546-BA41-D01925EDC9CA}" destId="{BD7DFEEB-2B09-0045-A388-13962253D858}" srcOrd="1" destOrd="0" presId="urn:microsoft.com/office/officeart/2008/layout/HalfCircleOrganizationChart"/>
    <dgm:cxn modelId="{CC05DDF2-ADDF-0642-9319-C2411EEFC7CD}" type="presParOf" srcId="{6E6BB9DA-4252-B546-BA41-D01925EDC9CA}" destId="{BA63914D-C367-FC48-A875-1485E8823113}" srcOrd="2" destOrd="0" presId="urn:microsoft.com/office/officeart/2008/layout/HalfCircleOrganizationChart"/>
    <dgm:cxn modelId="{5710DF2C-99B2-0F4D-A771-AE06D7469D94}" type="presParOf" srcId="{763D7D21-A37B-134B-887F-5C45B45C6262}" destId="{669F3889-1DCE-3042-ACE9-867895CE89A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83CE1-BF28-5243-8B17-A371742860CD}">
      <dsp:nvSpPr>
        <dsp:cNvPr id="0" name=""/>
        <dsp:cNvSpPr/>
      </dsp:nvSpPr>
      <dsp:spPr>
        <a:xfrm>
          <a:off x="2318066" y="1391881"/>
          <a:ext cx="1710168" cy="254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65"/>
              </a:lnTo>
              <a:lnTo>
                <a:pt x="1710168" y="127165"/>
              </a:lnTo>
              <a:lnTo>
                <a:pt x="1710168" y="2543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8E754-4359-F349-AE5C-534974BFB31F}">
      <dsp:nvSpPr>
        <dsp:cNvPr id="0" name=""/>
        <dsp:cNvSpPr/>
      </dsp:nvSpPr>
      <dsp:spPr>
        <a:xfrm>
          <a:off x="2272346" y="1391881"/>
          <a:ext cx="91440" cy="2543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3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39751-3B57-3F49-BD87-7B0619E16C14}">
      <dsp:nvSpPr>
        <dsp:cNvPr id="0" name=""/>
        <dsp:cNvSpPr/>
      </dsp:nvSpPr>
      <dsp:spPr>
        <a:xfrm>
          <a:off x="607897" y="1391881"/>
          <a:ext cx="1710168" cy="254330"/>
        </a:xfrm>
        <a:custGeom>
          <a:avLst/>
          <a:gdLst/>
          <a:ahLst/>
          <a:cxnLst/>
          <a:rect l="0" t="0" r="0" b="0"/>
          <a:pathLst>
            <a:path>
              <a:moveTo>
                <a:pt x="1710168" y="0"/>
              </a:moveTo>
              <a:lnTo>
                <a:pt x="1710168" y="127165"/>
              </a:lnTo>
              <a:lnTo>
                <a:pt x="0" y="127165"/>
              </a:lnTo>
              <a:lnTo>
                <a:pt x="0" y="2543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18EAD-D55D-5941-BB8A-20B0C8908673}">
      <dsp:nvSpPr>
        <dsp:cNvPr id="0" name=""/>
        <dsp:cNvSpPr/>
      </dsp:nvSpPr>
      <dsp:spPr>
        <a:xfrm>
          <a:off x="2015291" y="786331"/>
          <a:ext cx="605549" cy="60554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001C4-B152-034F-A3D6-1FF20FAAE027}">
      <dsp:nvSpPr>
        <dsp:cNvPr id="0" name=""/>
        <dsp:cNvSpPr/>
      </dsp:nvSpPr>
      <dsp:spPr>
        <a:xfrm>
          <a:off x="2015291" y="786331"/>
          <a:ext cx="605549" cy="60554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ECF2C-1A6D-1D45-9C24-C112BE5CE0CE}">
      <dsp:nvSpPr>
        <dsp:cNvPr id="0" name=""/>
        <dsp:cNvSpPr/>
      </dsp:nvSpPr>
      <dsp:spPr>
        <a:xfrm>
          <a:off x="1712516" y="895330"/>
          <a:ext cx="1211098" cy="3875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Grundwasser</a:t>
          </a:r>
          <a:endParaRPr lang="en-GB" sz="1200" kern="1200" dirty="0"/>
        </a:p>
      </dsp:txBody>
      <dsp:txXfrm>
        <a:off x="1712516" y="895330"/>
        <a:ext cx="1211098" cy="387551"/>
      </dsp:txXfrm>
    </dsp:sp>
    <dsp:sp modelId="{EA4EB3BF-9B0A-5B40-A905-6916E7A4982C}">
      <dsp:nvSpPr>
        <dsp:cNvPr id="0" name=""/>
        <dsp:cNvSpPr/>
      </dsp:nvSpPr>
      <dsp:spPr>
        <a:xfrm>
          <a:off x="305122" y="1646211"/>
          <a:ext cx="605549" cy="60554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AB99F-88A4-1F41-8B2D-308334CC1746}">
      <dsp:nvSpPr>
        <dsp:cNvPr id="0" name=""/>
        <dsp:cNvSpPr/>
      </dsp:nvSpPr>
      <dsp:spPr>
        <a:xfrm>
          <a:off x="305122" y="1646211"/>
          <a:ext cx="605549" cy="60554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2A3B3-A782-0B43-845E-252B25FAF370}">
      <dsp:nvSpPr>
        <dsp:cNvPr id="0" name=""/>
        <dsp:cNvSpPr/>
      </dsp:nvSpPr>
      <dsp:spPr>
        <a:xfrm>
          <a:off x="2347" y="1755210"/>
          <a:ext cx="1211098" cy="3875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Chemische</a:t>
          </a:r>
          <a:r>
            <a:rPr lang="en-GB" sz="1200" kern="1200" dirty="0"/>
            <a:t> Analyse</a:t>
          </a:r>
        </a:p>
      </dsp:txBody>
      <dsp:txXfrm>
        <a:off x="2347" y="1755210"/>
        <a:ext cx="1211098" cy="387551"/>
      </dsp:txXfrm>
    </dsp:sp>
    <dsp:sp modelId="{76B1AD63-2F25-3F46-8C6B-62FBDB4F9B18}">
      <dsp:nvSpPr>
        <dsp:cNvPr id="0" name=""/>
        <dsp:cNvSpPr/>
      </dsp:nvSpPr>
      <dsp:spPr>
        <a:xfrm>
          <a:off x="1892921" y="1646211"/>
          <a:ext cx="850288" cy="60554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70BE2-783B-FD4A-A15E-DD60E15129B4}">
      <dsp:nvSpPr>
        <dsp:cNvPr id="0" name=""/>
        <dsp:cNvSpPr/>
      </dsp:nvSpPr>
      <dsp:spPr>
        <a:xfrm>
          <a:off x="1892921" y="1646211"/>
          <a:ext cx="850288" cy="60554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C7D1E-8052-3545-963F-894AB378BF29}">
      <dsp:nvSpPr>
        <dsp:cNvPr id="0" name=""/>
        <dsp:cNvSpPr/>
      </dsp:nvSpPr>
      <dsp:spPr>
        <a:xfrm>
          <a:off x="1467777" y="1755210"/>
          <a:ext cx="1700576" cy="3875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Gewässerabgrenzung</a:t>
          </a:r>
          <a:endParaRPr lang="en-GB" sz="1200" kern="1200" dirty="0"/>
        </a:p>
      </dsp:txBody>
      <dsp:txXfrm>
        <a:off x="1467777" y="1755210"/>
        <a:ext cx="1700576" cy="387551"/>
      </dsp:txXfrm>
    </dsp:sp>
    <dsp:sp modelId="{3ABC0D70-B504-EC48-AD22-A2069804BBD5}">
      <dsp:nvSpPr>
        <dsp:cNvPr id="0" name=""/>
        <dsp:cNvSpPr/>
      </dsp:nvSpPr>
      <dsp:spPr>
        <a:xfrm>
          <a:off x="3725459" y="1646211"/>
          <a:ext cx="605549" cy="60554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F9767-4A9E-894F-97C1-85E46802F064}">
      <dsp:nvSpPr>
        <dsp:cNvPr id="0" name=""/>
        <dsp:cNvSpPr/>
      </dsp:nvSpPr>
      <dsp:spPr>
        <a:xfrm>
          <a:off x="3725459" y="1646211"/>
          <a:ext cx="605549" cy="60554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21318E-994F-2449-9650-F2E9619DBCD6}">
      <dsp:nvSpPr>
        <dsp:cNvPr id="0" name=""/>
        <dsp:cNvSpPr/>
      </dsp:nvSpPr>
      <dsp:spPr>
        <a:xfrm>
          <a:off x="3422685" y="1755210"/>
          <a:ext cx="1211098" cy="3875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Quantitative Analyse</a:t>
          </a:r>
        </a:p>
      </dsp:txBody>
      <dsp:txXfrm>
        <a:off x="3422685" y="1755210"/>
        <a:ext cx="1211098" cy="387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A2CA8-5582-3F46-97F3-C886E3C4B678}">
      <dsp:nvSpPr>
        <dsp:cNvPr id="0" name=""/>
        <dsp:cNvSpPr/>
      </dsp:nvSpPr>
      <dsp:spPr>
        <a:xfrm>
          <a:off x="2318066" y="1367659"/>
          <a:ext cx="1678293" cy="267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850"/>
              </a:lnTo>
              <a:lnTo>
                <a:pt x="1678293" y="133850"/>
              </a:lnTo>
              <a:lnTo>
                <a:pt x="1678293" y="2677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C3C09-6B2A-7641-899E-EA2D7DC6EE91}">
      <dsp:nvSpPr>
        <dsp:cNvPr id="0" name=""/>
        <dsp:cNvSpPr/>
      </dsp:nvSpPr>
      <dsp:spPr>
        <a:xfrm>
          <a:off x="2272346" y="1367659"/>
          <a:ext cx="91440" cy="267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7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50FDD-B584-7C4B-B09B-8CB292CAF564}">
      <dsp:nvSpPr>
        <dsp:cNvPr id="0" name=""/>
        <dsp:cNvSpPr/>
      </dsp:nvSpPr>
      <dsp:spPr>
        <a:xfrm>
          <a:off x="639772" y="1367659"/>
          <a:ext cx="1678293" cy="267700"/>
        </a:xfrm>
        <a:custGeom>
          <a:avLst/>
          <a:gdLst/>
          <a:ahLst/>
          <a:cxnLst/>
          <a:rect l="0" t="0" r="0" b="0"/>
          <a:pathLst>
            <a:path>
              <a:moveTo>
                <a:pt x="1678293" y="0"/>
              </a:moveTo>
              <a:lnTo>
                <a:pt x="1678293" y="133850"/>
              </a:lnTo>
              <a:lnTo>
                <a:pt x="0" y="133850"/>
              </a:lnTo>
              <a:lnTo>
                <a:pt x="0" y="2677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18EAD-D55D-5941-BB8A-20B0C8908673}">
      <dsp:nvSpPr>
        <dsp:cNvPr id="0" name=""/>
        <dsp:cNvSpPr/>
      </dsp:nvSpPr>
      <dsp:spPr>
        <a:xfrm>
          <a:off x="1931461" y="730275"/>
          <a:ext cx="773209" cy="63738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001C4-B152-034F-A3D6-1FF20FAAE027}">
      <dsp:nvSpPr>
        <dsp:cNvPr id="0" name=""/>
        <dsp:cNvSpPr/>
      </dsp:nvSpPr>
      <dsp:spPr>
        <a:xfrm>
          <a:off x="1931461" y="730275"/>
          <a:ext cx="773209" cy="63738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ECF2C-1A6D-1D45-9C24-C112BE5CE0CE}">
      <dsp:nvSpPr>
        <dsp:cNvPr id="0" name=""/>
        <dsp:cNvSpPr/>
      </dsp:nvSpPr>
      <dsp:spPr>
        <a:xfrm>
          <a:off x="1544856" y="845004"/>
          <a:ext cx="1546419" cy="4079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Oberflächengewässer</a:t>
          </a:r>
          <a:endParaRPr lang="en-GB" sz="1200" kern="1200" dirty="0"/>
        </a:p>
      </dsp:txBody>
      <dsp:txXfrm>
        <a:off x="1544856" y="845004"/>
        <a:ext cx="1546419" cy="407925"/>
      </dsp:txXfrm>
    </dsp:sp>
    <dsp:sp modelId="{AF96CB25-AD10-374E-A0D1-5C18F24EBBDF}">
      <dsp:nvSpPr>
        <dsp:cNvPr id="0" name=""/>
        <dsp:cNvSpPr/>
      </dsp:nvSpPr>
      <dsp:spPr>
        <a:xfrm>
          <a:off x="321080" y="1635359"/>
          <a:ext cx="637383" cy="63738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AE2CB-2750-9B4E-8C37-829B16BD8B57}">
      <dsp:nvSpPr>
        <dsp:cNvPr id="0" name=""/>
        <dsp:cNvSpPr/>
      </dsp:nvSpPr>
      <dsp:spPr>
        <a:xfrm>
          <a:off x="321080" y="1635359"/>
          <a:ext cx="637383" cy="63738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292FF-6740-A248-A201-B969B4803A39}">
      <dsp:nvSpPr>
        <dsp:cNvPr id="0" name=""/>
        <dsp:cNvSpPr/>
      </dsp:nvSpPr>
      <dsp:spPr>
        <a:xfrm>
          <a:off x="2388" y="1750088"/>
          <a:ext cx="1274766" cy="4079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Chemische</a:t>
          </a:r>
          <a:r>
            <a:rPr lang="en-GB" sz="1200" kern="1200" dirty="0"/>
            <a:t> Analyse</a:t>
          </a:r>
        </a:p>
      </dsp:txBody>
      <dsp:txXfrm>
        <a:off x="2388" y="1750088"/>
        <a:ext cx="1274766" cy="407925"/>
      </dsp:txXfrm>
    </dsp:sp>
    <dsp:sp modelId="{48F6FB7B-DC4F-0B47-930F-A4F02769217B}">
      <dsp:nvSpPr>
        <dsp:cNvPr id="0" name=""/>
        <dsp:cNvSpPr/>
      </dsp:nvSpPr>
      <dsp:spPr>
        <a:xfrm>
          <a:off x="1931461" y="1635359"/>
          <a:ext cx="773209" cy="63738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60E7D-4AA1-3049-BB67-A9DE8D082F84}">
      <dsp:nvSpPr>
        <dsp:cNvPr id="0" name=""/>
        <dsp:cNvSpPr/>
      </dsp:nvSpPr>
      <dsp:spPr>
        <a:xfrm>
          <a:off x="1931461" y="1635359"/>
          <a:ext cx="773209" cy="63738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DC714-2E2A-6B47-8104-31ED79A1D5C3}">
      <dsp:nvSpPr>
        <dsp:cNvPr id="0" name=""/>
        <dsp:cNvSpPr/>
      </dsp:nvSpPr>
      <dsp:spPr>
        <a:xfrm>
          <a:off x="1544856" y="1750088"/>
          <a:ext cx="1546419" cy="4079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Gewässerabgrenzung</a:t>
          </a:r>
          <a:endParaRPr lang="en-GB" sz="1200" kern="1200" dirty="0"/>
        </a:p>
      </dsp:txBody>
      <dsp:txXfrm>
        <a:off x="1544856" y="1750088"/>
        <a:ext cx="1546419" cy="407925"/>
      </dsp:txXfrm>
    </dsp:sp>
    <dsp:sp modelId="{A2235875-01A2-6946-A7A1-7FDEA6893D70}">
      <dsp:nvSpPr>
        <dsp:cNvPr id="0" name=""/>
        <dsp:cNvSpPr/>
      </dsp:nvSpPr>
      <dsp:spPr>
        <a:xfrm>
          <a:off x="3677668" y="1635359"/>
          <a:ext cx="637383" cy="63738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AAA10-F82A-3F4F-B514-A0669BFB0804}">
      <dsp:nvSpPr>
        <dsp:cNvPr id="0" name=""/>
        <dsp:cNvSpPr/>
      </dsp:nvSpPr>
      <dsp:spPr>
        <a:xfrm>
          <a:off x="3677668" y="1635359"/>
          <a:ext cx="637383" cy="63738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94789-49A4-8749-9516-275F9DAFE2B8}">
      <dsp:nvSpPr>
        <dsp:cNvPr id="0" name=""/>
        <dsp:cNvSpPr/>
      </dsp:nvSpPr>
      <dsp:spPr>
        <a:xfrm>
          <a:off x="3358976" y="1750088"/>
          <a:ext cx="1274766" cy="4079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Taxonomische</a:t>
          </a:r>
          <a:r>
            <a:rPr lang="en-GB" sz="1200" kern="1200" dirty="0"/>
            <a:t> </a:t>
          </a:r>
          <a:r>
            <a:rPr lang="en-GB" sz="1200" kern="1200" dirty="0" err="1"/>
            <a:t>Bestimmungen</a:t>
          </a:r>
          <a:endParaRPr lang="en-GB" sz="1200" kern="1200" dirty="0"/>
        </a:p>
      </dsp:txBody>
      <dsp:txXfrm>
        <a:off x="3358976" y="1750088"/>
        <a:ext cx="1274766" cy="407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50FDD-B584-7C4B-B09B-8CB292CAF564}">
      <dsp:nvSpPr>
        <dsp:cNvPr id="0" name=""/>
        <dsp:cNvSpPr/>
      </dsp:nvSpPr>
      <dsp:spPr>
        <a:xfrm>
          <a:off x="1026511" y="597039"/>
          <a:ext cx="91440" cy="2506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6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18EAD-D55D-5941-BB8A-20B0C8908673}">
      <dsp:nvSpPr>
        <dsp:cNvPr id="0" name=""/>
        <dsp:cNvSpPr/>
      </dsp:nvSpPr>
      <dsp:spPr>
        <a:xfrm>
          <a:off x="773808" y="192"/>
          <a:ext cx="596847" cy="5968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001C4-B152-034F-A3D6-1FF20FAAE027}">
      <dsp:nvSpPr>
        <dsp:cNvPr id="0" name=""/>
        <dsp:cNvSpPr/>
      </dsp:nvSpPr>
      <dsp:spPr>
        <a:xfrm>
          <a:off x="773808" y="192"/>
          <a:ext cx="596847" cy="5968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ECF2C-1A6D-1D45-9C24-C112BE5CE0CE}">
      <dsp:nvSpPr>
        <dsp:cNvPr id="0" name=""/>
        <dsp:cNvSpPr/>
      </dsp:nvSpPr>
      <dsp:spPr>
        <a:xfrm>
          <a:off x="475384" y="107624"/>
          <a:ext cx="1193695" cy="3819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Badegewässer</a:t>
          </a:r>
          <a:endParaRPr lang="en-GB" sz="1200" kern="1200" dirty="0"/>
        </a:p>
      </dsp:txBody>
      <dsp:txXfrm>
        <a:off x="475384" y="107624"/>
        <a:ext cx="1193695" cy="381982"/>
      </dsp:txXfrm>
    </dsp:sp>
    <dsp:sp modelId="{AF96CB25-AD10-374E-A0D1-5C18F24EBBDF}">
      <dsp:nvSpPr>
        <dsp:cNvPr id="0" name=""/>
        <dsp:cNvSpPr/>
      </dsp:nvSpPr>
      <dsp:spPr>
        <a:xfrm>
          <a:off x="773808" y="847716"/>
          <a:ext cx="596847" cy="5968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AE2CB-2750-9B4E-8C37-829B16BD8B57}">
      <dsp:nvSpPr>
        <dsp:cNvPr id="0" name=""/>
        <dsp:cNvSpPr/>
      </dsp:nvSpPr>
      <dsp:spPr>
        <a:xfrm>
          <a:off x="773808" y="847716"/>
          <a:ext cx="596847" cy="5968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292FF-6740-A248-A201-B969B4803A39}">
      <dsp:nvSpPr>
        <dsp:cNvPr id="0" name=""/>
        <dsp:cNvSpPr/>
      </dsp:nvSpPr>
      <dsp:spPr>
        <a:xfrm>
          <a:off x="475384" y="955148"/>
          <a:ext cx="1193695" cy="3819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Bakterielle</a:t>
          </a:r>
          <a:r>
            <a:rPr lang="en-GB" sz="1200" kern="1200" dirty="0"/>
            <a:t> Analyse</a:t>
          </a:r>
        </a:p>
      </dsp:txBody>
      <dsp:txXfrm>
        <a:off x="475384" y="955148"/>
        <a:ext cx="1193695" cy="3819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8E754-4359-F349-AE5C-534974BFB31F}">
      <dsp:nvSpPr>
        <dsp:cNvPr id="0" name=""/>
        <dsp:cNvSpPr/>
      </dsp:nvSpPr>
      <dsp:spPr>
        <a:xfrm>
          <a:off x="1272536" y="815345"/>
          <a:ext cx="696392" cy="24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861"/>
              </a:lnTo>
              <a:lnTo>
                <a:pt x="696392" y="120861"/>
              </a:lnTo>
              <a:lnTo>
                <a:pt x="696392" y="2417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39751-3B57-3F49-BD87-7B0619E16C14}">
      <dsp:nvSpPr>
        <dsp:cNvPr id="0" name=""/>
        <dsp:cNvSpPr/>
      </dsp:nvSpPr>
      <dsp:spPr>
        <a:xfrm>
          <a:off x="576144" y="815345"/>
          <a:ext cx="696392" cy="241723"/>
        </a:xfrm>
        <a:custGeom>
          <a:avLst/>
          <a:gdLst/>
          <a:ahLst/>
          <a:cxnLst/>
          <a:rect l="0" t="0" r="0" b="0"/>
          <a:pathLst>
            <a:path>
              <a:moveTo>
                <a:pt x="696392" y="0"/>
              </a:moveTo>
              <a:lnTo>
                <a:pt x="696392" y="120861"/>
              </a:lnTo>
              <a:lnTo>
                <a:pt x="0" y="120861"/>
              </a:lnTo>
              <a:lnTo>
                <a:pt x="0" y="2417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18EAD-D55D-5941-BB8A-20B0C8908673}">
      <dsp:nvSpPr>
        <dsp:cNvPr id="0" name=""/>
        <dsp:cNvSpPr/>
      </dsp:nvSpPr>
      <dsp:spPr>
        <a:xfrm>
          <a:off x="984771" y="239814"/>
          <a:ext cx="575530" cy="5755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001C4-B152-034F-A3D6-1FF20FAAE027}">
      <dsp:nvSpPr>
        <dsp:cNvPr id="0" name=""/>
        <dsp:cNvSpPr/>
      </dsp:nvSpPr>
      <dsp:spPr>
        <a:xfrm>
          <a:off x="984771" y="239814"/>
          <a:ext cx="575530" cy="5755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ECF2C-1A6D-1D45-9C24-C112BE5CE0CE}">
      <dsp:nvSpPr>
        <dsp:cNvPr id="0" name=""/>
        <dsp:cNvSpPr/>
      </dsp:nvSpPr>
      <dsp:spPr>
        <a:xfrm>
          <a:off x="697006" y="343410"/>
          <a:ext cx="1151061" cy="3683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Abwasser</a:t>
          </a:r>
          <a:endParaRPr lang="en-GB" sz="1200" kern="1200" dirty="0"/>
        </a:p>
      </dsp:txBody>
      <dsp:txXfrm>
        <a:off x="697006" y="343410"/>
        <a:ext cx="1151061" cy="368339"/>
      </dsp:txXfrm>
    </dsp:sp>
    <dsp:sp modelId="{EA4EB3BF-9B0A-5B40-A905-6916E7A4982C}">
      <dsp:nvSpPr>
        <dsp:cNvPr id="0" name=""/>
        <dsp:cNvSpPr/>
      </dsp:nvSpPr>
      <dsp:spPr>
        <a:xfrm>
          <a:off x="288379" y="1057068"/>
          <a:ext cx="575530" cy="5755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AB99F-88A4-1F41-8B2D-308334CC1746}">
      <dsp:nvSpPr>
        <dsp:cNvPr id="0" name=""/>
        <dsp:cNvSpPr/>
      </dsp:nvSpPr>
      <dsp:spPr>
        <a:xfrm>
          <a:off x="288379" y="1057068"/>
          <a:ext cx="575530" cy="5755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2A3B3-A782-0B43-845E-252B25FAF370}">
      <dsp:nvSpPr>
        <dsp:cNvPr id="0" name=""/>
        <dsp:cNvSpPr/>
      </dsp:nvSpPr>
      <dsp:spPr>
        <a:xfrm>
          <a:off x="613" y="1160664"/>
          <a:ext cx="1151061" cy="3683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Art der </a:t>
          </a:r>
          <a:r>
            <a:rPr lang="en-GB" sz="1200" kern="1200" dirty="0" err="1"/>
            <a:t>Aufbereitung</a:t>
          </a:r>
          <a:endParaRPr lang="en-GB" sz="1200" kern="1200" dirty="0"/>
        </a:p>
      </dsp:txBody>
      <dsp:txXfrm>
        <a:off x="613" y="1160664"/>
        <a:ext cx="1151061" cy="368339"/>
      </dsp:txXfrm>
    </dsp:sp>
    <dsp:sp modelId="{76B1AD63-2F25-3F46-8C6B-62FBDB4F9B18}">
      <dsp:nvSpPr>
        <dsp:cNvPr id="0" name=""/>
        <dsp:cNvSpPr/>
      </dsp:nvSpPr>
      <dsp:spPr>
        <a:xfrm>
          <a:off x="1681163" y="1057068"/>
          <a:ext cx="575530" cy="5755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70BE2-783B-FD4A-A15E-DD60E15129B4}">
      <dsp:nvSpPr>
        <dsp:cNvPr id="0" name=""/>
        <dsp:cNvSpPr/>
      </dsp:nvSpPr>
      <dsp:spPr>
        <a:xfrm>
          <a:off x="1681163" y="1057068"/>
          <a:ext cx="575530" cy="5755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C7D1E-8052-3545-963F-894AB378BF29}">
      <dsp:nvSpPr>
        <dsp:cNvPr id="0" name=""/>
        <dsp:cNvSpPr/>
      </dsp:nvSpPr>
      <dsp:spPr>
        <a:xfrm>
          <a:off x="1393398" y="1160664"/>
          <a:ext cx="1151061" cy="3683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Verunreinungen</a:t>
          </a:r>
          <a:endParaRPr lang="en-GB" sz="1200" kern="1200" dirty="0"/>
        </a:p>
      </dsp:txBody>
      <dsp:txXfrm>
        <a:off x="1393398" y="1160664"/>
        <a:ext cx="1151061" cy="368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2B97DA8-8E6C-4064-8555-1AB8580FC5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3A4DB5-C154-4FD3-A336-A980009B15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4539-BE40-4D76-BE24-73DA343E3F8A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13036-6DEF-43C7-9422-9C904683CF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5D172E-3B7F-4B35-8E38-6D92867A5B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627C-7C34-4443-AA3A-CB9806E781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B229A-CF15-496D-915A-3C3AC47BA8F3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FE915-6F63-475F-AEF3-292EDAD54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21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F3AA6084-5A17-4DF0-99FA-9B12FE16AC92}"/>
              </a:ext>
            </a:extLst>
          </p:cNvPr>
          <p:cNvSpPr/>
          <p:nvPr userDrawn="1"/>
        </p:nvSpPr>
        <p:spPr>
          <a:xfrm>
            <a:off x="4770534" y="2024845"/>
            <a:ext cx="7421467" cy="4833157"/>
          </a:xfrm>
          <a:custGeom>
            <a:avLst/>
            <a:gdLst>
              <a:gd name="connsiteX0" fmla="*/ 7411942 w 7421467"/>
              <a:gd name="connsiteY0" fmla="*/ 0 h 4833157"/>
              <a:gd name="connsiteX1" fmla="*/ 7421467 w 7421467"/>
              <a:gd name="connsiteY1" fmla="*/ 241 h 4833157"/>
              <a:gd name="connsiteX2" fmla="*/ 7421467 w 7421467"/>
              <a:gd name="connsiteY2" fmla="*/ 4833157 h 4833157"/>
              <a:gd name="connsiteX3" fmla="*/ 0 w 7421467"/>
              <a:gd name="connsiteY3" fmla="*/ 4833157 h 4833157"/>
              <a:gd name="connsiteX4" fmla="*/ 110690 w 7421467"/>
              <a:gd name="connsiteY4" fmla="*/ 4588316 h 4833157"/>
              <a:gd name="connsiteX5" fmla="*/ 7411942 w 7421467"/>
              <a:gd name="connsiteY5" fmla="*/ 0 h 48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467" h="4833157">
                <a:moveTo>
                  <a:pt x="7411942" y="0"/>
                </a:moveTo>
                <a:lnTo>
                  <a:pt x="7421467" y="241"/>
                </a:lnTo>
                <a:lnTo>
                  <a:pt x="7421467" y="4833157"/>
                </a:lnTo>
                <a:lnTo>
                  <a:pt x="0" y="4833157"/>
                </a:lnTo>
                <a:lnTo>
                  <a:pt x="110690" y="4588316"/>
                </a:lnTo>
                <a:cubicBezTo>
                  <a:pt x="1418845" y="1873453"/>
                  <a:pt x="4196610" y="0"/>
                  <a:pt x="74119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73" y="2295098"/>
            <a:ext cx="7992888" cy="1469814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400" spc="8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73" y="3915278"/>
            <a:ext cx="6433129" cy="9297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F13FFA-4861-486F-A58D-D9EB08D64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374" y="5013177"/>
            <a:ext cx="4968550" cy="11526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D6141A-43A8-45D6-B5D6-DB3F5A2427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2" y="466757"/>
            <a:ext cx="1772132" cy="11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5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54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BC08468-0CA3-47F9-BB7C-6D01CE3C79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0535" y="2024846"/>
            <a:ext cx="7421466" cy="4833155"/>
          </a:xfrm>
          <a:custGeom>
            <a:avLst/>
            <a:gdLst>
              <a:gd name="connsiteX0" fmla="*/ 7411941 w 7421466"/>
              <a:gd name="connsiteY0" fmla="*/ 0 h 4833155"/>
              <a:gd name="connsiteX1" fmla="*/ 7421466 w 7421466"/>
              <a:gd name="connsiteY1" fmla="*/ 241 h 4833155"/>
              <a:gd name="connsiteX2" fmla="*/ 7421466 w 7421466"/>
              <a:gd name="connsiteY2" fmla="*/ 4833155 h 4833155"/>
              <a:gd name="connsiteX3" fmla="*/ 0 w 7421466"/>
              <a:gd name="connsiteY3" fmla="*/ 4833155 h 4833155"/>
              <a:gd name="connsiteX4" fmla="*/ 110689 w 7421466"/>
              <a:gd name="connsiteY4" fmla="*/ 4588316 h 4833155"/>
              <a:gd name="connsiteX5" fmla="*/ 7411941 w 7421466"/>
              <a:gd name="connsiteY5" fmla="*/ 0 h 483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466" h="4833155">
                <a:moveTo>
                  <a:pt x="7411941" y="0"/>
                </a:moveTo>
                <a:lnTo>
                  <a:pt x="7421466" y="241"/>
                </a:lnTo>
                <a:lnTo>
                  <a:pt x="7421466" y="4833155"/>
                </a:lnTo>
                <a:lnTo>
                  <a:pt x="0" y="4833155"/>
                </a:lnTo>
                <a:lnTo>
                  <a:pt x="110689" y="4588316"/>
                </a:lnTo>
                <a:cubicBezTo>
                  <a:pt x="1418844" y="1873453"/>
                  <a:pt x="4196609" y="0"/>
                  <a:pt x="741194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73" y="2295098"/>
            <a:ext cx="7992888" cy="1469814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400" spc="8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73" y="3915278"/>
            <a:ext cx="6433129" cy="9297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F13FFA-4861-486F-A58D-D9EB08D64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374" y="5013177"/>
            <a:ext cx="4968550" cy="11526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D6141A-43A8-45D6-B5D6-DB3F5A2427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2" y="466757"/>
            <a:ext cx="1772132" cy="11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2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0" y="1268760"/>
            <a:ext cx="8604250" cy="1476164"/>
          </a:xfrm>
        </p:spPr>
        <p:txBody>
          <a:bodyPr/>
          <a:lstStyle>
            <a:lvl1pPr>
              <a:defRPr sz="4400" spc="8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60CC760-EBF5-4E69-B01B-A0CE7B6B9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3750" y="2881610"/>
            <a:ext cx="8604250" cy="123146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9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1" y="812824"/>
            <a:ext cx="8604250" cy="55801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Bildplatzhalter 7">
            <a:extLst>
              <a:ext uri="{FF2B5EF4-FFF2-40B4-BE49-F238E27FC236}">
                <a16:creationId xmlns:a16="http://schemas.microsoft.com/office/drawing/2014/main" id="{AAA3DF5A-AAAE-4747-B95D-44DDC7CBEB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63750" y="1484784"/>
            <a:ext cx="10128251" cy="4176464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9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1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104000" cy="4608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4052" y="1557338"/>
            <a:ext cx="4103949" cy="4608513"/>
          </a:xfrm>
        </p:spPr>
        <p:txBody>
          <a:bodyPr/>
          <a:lstStyle>
            <a:lvl1pPr>
              <a:defRPr spc="30" baseline="0"/>
            </a:lvl1pPr>
            <a:lvl2pPr>
              <a:defRPr spc="30" baseline="0"/>
            </a:lvl2pPr>
            <a:lvl3pPr>
              <a:defRPr spc="30" baseline="0"/>
            </a:lvl3pPr>
            <a:lvl4pPr>
              <a:defRPr spc="30" baseline="0"/>
            </a:lvl4pPr>
            <a:lvl5pPr>
              <a:defRPr spc="30" baseline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9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284278" cy="4608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Bildplatzhalter 7">
            <a:extLst>
              <a:ext uri="{FF2B5EF4-FFF2-40B4-BE49-F238E27FC236}">
                <a16:creationId xmlns:a16="http://schemas.microsoft.com/office/drawing/2014/main" id="{5CA90898-2F68-4C13-9E2E-E02AF4DD76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00057" y="1557336"/>
            <a:ext cx="5591944" cy="370786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6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5832450" cy="4608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448A72F-7758-4846-BF2E-9F2F2C0FDE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20236" y="0"/>
            <a:ext cx="3971764" cy="602128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B88B8F-7465-465A-92A9-85A1AB07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5832450" cy="4383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72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9E07F4F-6376-4EE4-AB3E-76EA17C18ECD}"/>
              </a:ext>
            </a:extLst>
          </p:cNvPr>
          <p:cNvSpPr/>
          <p:nvPr userDrawn="1"/>
        </p:nvSpPr>
        <p:spPr>
          <a:xfrm>
            <a:off x="0" y="0"/>
            <a:ext cx="14509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172AF8F0-8DAD-4538-BC1D-E3B87187CF41}"/>
              </a:ext>
            </a:extLst>
          </p:cNvPr>
          <p:cNvSpPr/>
          <p:nvPr userDrawn="1"/>
        </p:nvSpPr>
        <p:spPr>
          <a:xfrm>
            <a:off x="0" y="2977768"/>
            <a:ext cx="1450975" cy="3880232"/>
          </a:xfrm>
          <a:custGeom>
            <a:avLst/>
            <a:gdLst>
              <a:gd name="connsiteX0" fmla="*/ 1450975 w 1450975"/>
              <a:gd name="connsiteY0" fmla="*/ 0 h 3880232"/>
              <a:gd name="connsiteX1" fmla="*/ 1450975 w 1450975"/>
              <a:gd name="connsiteY1" fmla="*/ 3880232 h 3880232"/>
              <a:gd name="connsiteX2" fmla="*/ 0 w 1450975"/>
              <a:gd name="connsiteY2" fmla="*/ 3880232 h 3880232"/>
              <a:gd name="connsiteX3" fmla="*/ 0 w 1450975"/>
              <a:gd name="connsiteY3" fmla="*/ 982332 h 3880232"/>
              <a:gd name="connsiteX4" fmla="*/ 80748 w 1450975"/>
              <a:gd name="connsiteY4" fmla="*/ 912387 h 3880232"/>
              <a:gd name="connsiteX5" fmla="*/ 1372159 w 1450975"/>
              <a:gd name="connsiteY5" fmla="*/ 40367 h 388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975" h="3880232">
                <a:moveTo>
                  <a:pt x="1450975" y="0"/>
                </a:moveTo>
                <a:lnTo>
                  <a:pt x="1450975" y="3880232"/>
                </a:lnTo>
                <a:lnTo>
                  <a:pt x="0" y="3880232"/>
                </a:lnTo>
                <a:lnTo>
                  <a:pt x="0" y="982332"/>
                </a:lnTo>
                <a:lnTo>
                  <a:pt x="80748" y="912387"/>
                </a:lnTo>
                <a:cubicBezTo>
                  <a:pt x="480793" y="582240"/>
                  <a:pt x="913073" y="289757"/>
                  <a:pt x="1372159" y="403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750" y="1557338"/>
            <a:ext cx="8604251" cy="4608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D872A42-BB1C-49BB-A53E-DC69F0F431DE}"/>
              </a:ext>
            </a:extLst>
          </p:cNvPr>
          <p:cNvSpPr/>
          <p:nvPr userDrawn="1"/>
        </p:nvSpPr>
        <p:spPr>
          <a:xfrm>
            <a:off x="299357" y="6302177"/>
            <a:ext cx="1044116" cy="15115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r>
              <a:rPr lang="de-DE" sz="900" b="1" spc="20" baseline="0" dirty="0">
                <a:solidFill>
                  <a:schemeClr val="bg1"/>
                </a:solidFill>
              </a:rPr>
              <a:t>Seite </a:t>
            </a:r>
            <a:fld id="{B68CA67E-C928-4610-8613-D29F25DDB709}" type="slidenum">
              <a:rPr lang="de-DE" sz="900" b="1" spc="20" baseline="0" smtClean="0">
                <a:solidFill>
                  <a:schemeClr val="bg1"/>
                </a:solidFill>
              </a:rPr>
              <a:t>‹#›</a:t>
            </a:fld>
            <a:r>
              <a:rPr lang="de-DE" sz="900" b="1" spc="20" baseline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9396C9F-CB52-4AE4-A123-8AA538C7CCC4}"/>
              </a:ext>
            </a:extLst>
          </p:cNvPr>
          <p:cNvSpPr/>
          <p:nvPr userDrawn="1"/>
        </p:nvSpPr>
        <p:spPr>
          <a:xfrm>
            <a:off x="2063552" y="6302177"/>
            <a:ext cx="8604448" cy="36512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r>
              <a:rPr lang="de-DE" sz="900" b="1" spc="20" baseline="0" dirty="0"/>
              <a:t>WISE </a:t>
            </a:r>
            <a:r>
              <a:rPr lang="de-DE" sz="900" b="1" spc="20" baseline="0" dirty="0" err="1"/>
              <a:t>Freshwater</a:t>
            </a:r>
            <a:r>
              <a:rPr lang="de-DE" sz="900" b="1" spc="20" baseline="0" dirty="0"/>
              <a:t> </a:t>
            </a:r>
            <a:endParaRPr lang="de-DE" sz="900" b="0" spc="20" baseline="0" dirty="0"/>
          </a:p>
          <a:p>
            <a:pPr>
              <a:lnSpc>
                <a:spcPts val="1200"/>
              </a:lnSpc>
            </a:pPr>
            <a:r>
              <a:rPr lang="de-DE" sz="900" b="0" spc="20" baseline="0" dirty="0">
                <a:solidFill>
                  <a:schemeClr val="bg2"/>
                </a:solidFill>
              </a:rPr>
              <a:t>Justin König, Ali Abdullah, Rita </a:t>
            </a:r>
            <a:r>
              <a:rPr lang="de-DE" sz="900" b="0" spc="20" baseline="0" dirty="0" err="1">
                <a:solidFill>
                  <a:schemeClr val="bg2"/>
                </a:solidFill>
              </a:rPr>
              <a:t>Tagoula</a:t>
            </a:r>
            <a:r>
              <a:rPr lang="de-DE" sz="900" b="0" spc="20" baseline="0" dirty="0">
                <a:solidFill>
                  <a:schemeClr val="bg2"/>
                </a:solidFill>
              </a:rPr>
              <a:t> </a:t>
            </a:r>
            <a:r>
              <a:rPr lang="de-DE" sz="900" b="0" spc="20" baseline="0" dirty="0" err="1">
                <a:solidFill>
                  <a:schemeClr val="bg2"/>
                </a:solidFill>
              </a:rPr>
              <a:t>Ngoufo</a:t>
            </a:r>
            <a:endParaRPr lang="de-DE" sz="900" b="0" spc="20" baseline="0" dirty="0">
              <a:solidFill>
                <a:schemeClr val="bg2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40C3931-080E-49C4-BBA5-6BE341C11BF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4" y="299033"/>
            <a:ext cx="911476" cy="591546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4ACEC744-5975-4C66-8B94-18F60448BD0F}"/>
              </a:ext>
            </a:extLst>
          </p:cNvPr>
          <p:cNvSpPr/>
          <p:nvPr userDrawn="1"/>
        </p:nvSpPr>
        <p:spPr>
          <a:xfrm>
            <a:off x="299357" y="6459686"/>
            <a:ext cx="900411" cy="20761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fld id="{9DA6B11C-08A4-4714-94B2-B07C9C1922F9}" type="datetime1">
              <a:rPr lang="de-DE" sz="900" b="0" spc="20" baseline="0" smtClean="0">
                <a:solidFill>
                  <a:schemeClr val="bg1"/>
                </a:solidFill>
              </a:rPr>
              <a:t>02.05.23</a:t>
            </a:fld>
            <a:endParaRPr lang="de-DE" sz="900" b="0" spc="2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0" r:id="rId3"/>
    <p:sldLayoutId id="2147483669" r:id="rId4"/>
    <p:sldLayoutId id="2147483662" r:id="rId5"/>
    <p:sldLayoutId id="2147483664" r:id="rId6"/>
    <p:sldLayoutId id="2147483672" r:id="rId7"/>
    <p:sldLayoutId id="2147483668" r:id="rId8"/>
    <p:sldLayoutId id="2147483666" r:id="rId9"/>
    <p:sldLayoutId id="2147483667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079500" indent="-18415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1974850" indent="-177800" algn="l" defTabSz="62865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300" userDrawn="1">
          <p15:clr>
            <a:srgbClr val="F26B43"/>
          </p15:clr>
        </p15:guide>
        <p15:guide id="2" pos="6720" userDrawn="1">
          <p15:clr>
            <a:srgbClr val="F26B43"/>
          </p15:clr>
        </p15:guide>
        <p15:guide id="3" orient="horz" pos="981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  <p15:guide id="5" pos="9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a.europa.eu/en/topics/in-depth/water" TargetMode="External"/><Relationship Id="rId2" Type="http://schemas.openxmlformats.org/officeDocument/2006/relationships/hyperlink" Target="https://water.europa.eu/freshwater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-up of a wave&#10;&#10;Description automatically generated with medium confidence">
            <a:extLst>
              <a:ext uri="{FF2B5EF4-FFF2-40B4-BE49-F238E27FC236}">
                <a16:creationId xmlns:a16="http://schemas.microsoft.com/office/drawing/2014/main" id="{1B48BCF4-6A4F-6F3A-012A-87EBCBD2E34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0" r="6820"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8BCF9E-8C19-41F2-B174-50A262AD3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831" y="5373216"/>
            <a:ext cx="4968550" cy="1152674"/>
          </a:xfrm>
        </p:spPr>
        <p:txBody>
          <a:bodyPr/>
          <a:lstStyle/>
          <a:p>
            <a:r>
              <a:rPr lang="de-DE" dirty="0"/>
              <a:t>Justin König</a:t>
            </a:r>
          </a:p>
          <a:p>
            <a:r>
              <a:rPr lang="de-DE" dirty="0"/>
              <a:t>Ali Abdullah</a:t>
            </a:r>
          </a:p>
          <a:p>
            <a:r>
              <a:rPr lang="de-DE" dirty="0"/>
              <a:t>Rita </a:t>
            </a:r>
            <a:r>
              <a:rPr lang="de-DE" dirty="0" err="1"/>
              <a:t>Tagoula</a:t>
            </a:r>
            <a:r>
              <a:rPr lang="de-DE" dirty="0"/>
              <a:t> </a:t>
            </a:r>
            <a:r>
              <a:rPr lang="de-DE" dirty="0" err="1"/>
              <a:t>Ngoufo</a:t>
            </a:r>
            <a:r>
              <a:rPr lang="de-DE" dirty="0"/>
              <a:t> </a:t>
            </a:r>
          </a:p>
          <a:p>
            <a:r>
              <a:rPr lang="de-DE" dirty="0"/>
              <a:t>Gruppe 23</a:t>
            </a:r>
          </a:p>
          <a:p>
            <a:r>
              <a:rPr lang="de-DE" dirty="0"/>
              <a:t>03.05.2023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BF31B2F-23FF-7DD7-7958-7DEB1EF86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676" y="2582634"/>
            <a:ext cx="4697758" cy="18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8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6FC22-1B0D-E1FF-E53E-B132D64B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Zusammenfassung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CE139FB-02BD-FD88-44D3-03DB0AAEC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2921" y="1556792"/>
            <a:ext cx="5832450" cy="4608513"/>
          </a:xfrm>
        </p:spPr>
        <p:txBody>
          <a:bodyPr/>
          <a:lstStyle/>
          <a:p>
            <a:r>
              <a:rPr lang="de-DE" sz="2000" dirty="0"/>
              <a:t>WISE </a:t>
            </a:r>
            <a:r>
              <a:rPr lang="de-DE" sz="2000" dirty="0" err="1"/>
              <a:t>Freshwater</a:t>
            </a:r>
            <a:r>
              <a:rPr lang="de-DE" sz="2000" dirty="0"/>
              <a:t> dient als wichtige Informationsquelle für Süßwasserthemen Europas</a:t>
            </a:r>
          </a:p>
          <a:p>
            <a:r>
              <a:rPr lang="de-DE" sz="2000" dirty="0"/>
              <a:t>Vielfältige Zwecke und eine breite Zielgruppe</a:t>
            </a:r>
          </a:p>
          <a:p>
            <a:r>
              <a:rPr lang="de-DE" sz="2000" dirty="0"/>
              <a:t>Vielzahl an Daten und Informationen zur Unterstützung von Entscheidungsträgern, Forschung und Bildung im Bereich Süßwasser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73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6FC22-1B0D-E1FF-E53E-B132D64B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</p:spPr>
        <p:txBody>
          <a:bodyPr anchor="t">
            <a:normAutofit/>
          </a:bodyPr>
          <a:lstStyle/>
          <a:p>
            <a:r>
              <a:rPr lang="en-DE" dirty="0"/>
              <a:t>Danke für die Aufmerksamkeit</a:t>
            </a:r>
          </a:p>
        </p:txBody>
      </p:sp>
      <p:pic>
        <p:nvPicPr>
          <p:cNvPr id="7" name="Picture 6" descr="A picture containing outdoor, cloud, sky, landscape&#10;&#10;Description automatically generated">
            <a:extLst>
              <a:ext uri="{FF2B5EF4-FFF2-40B4-BE49-F238E27FC236}">
                <a16:creationId xmlns:a16="http://schemas.microsoft.com/office/drawing/2014/main" id="{0A17D7DF-30AF-0854-9FE1-266FBC3084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4" r="2" b="2"/>
          <a:stretch/>
        </p:blipFill>
        <p:spPr>
          <a:xfrm>
            <a:off x="2063750" y="1557338"/>
            <a:ext cx="8604251" cy="4608512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1ABECF-2BDD-E41B-67DE-7C1DBB2CB344}"/>
              </a:ext>
            </a:extLst>
          </p:cNvPr>
          <p:cNvSpPr txBox="1"/>
          <p:nvPr/>
        </p:nvSpPr>
        <p:spPr>
          <a:xfrm>
            <a:off x="1991544" y="6129177"/>
            <a:ext cx="7704856" cy="217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DE" sz="800" spc="30" dirty="0"/>
              <a:t>Abb. 4: See Friedberg </a:t>
            </a:r>
            <a:r>
              <a:rPr lang="en-GB" sz="800" spc="30" dirty="0"/>
              <a:t>https://</a:t>
            </a:r>
            <a:r>
              <a:rPr lang="en-GB" sz="800" spc="30" dirty="0" err="1"/>
              <a:t>www.umweltbundesamt.de</a:t>
            </a:r>
            <a:r>
              <a:rPr lang="en-GB" sz="800" spc="30" dirty="0"/>
              <a:t>/</a:t>
            </a:r>
            <a:r>
              <a:rPr lang="en-GB" sz="800" spc="30" dirty="0" err="1"/>
              <a:t>en</a:t>
            </a:r>
            <a:r>
              <a:rPr lang="en-GB" sz="800" spc="30" dirty="0"/>
              <a:t>/press/</a:t>
            </a:r>
            <a:r>
              <a:rPr lang="en-GB" sz="800" spc="30" dirty="0" err="1"/>
              <a:t>pressinformation</a:t>
            </a:r>
            <a:r>
              <a:rPr lang="en-GB" sz="800" spc="30" dirty="0"/>
              <a:t>/only-ten-percent-of-</a:t>
            </a:r>
            <a:r>
              <a:rPr lang="en-GB" sz="800" spc="30" dirty="0" err="1"/>
              <a:t>germanys</a:t>
            </a:r>
            <a:r>
              <a:rPr lang="en-GB" sz="800" spc="30" dirty="0"/>
              <a:t>-water-ecologically</a:t>
            </a:r>
            <a:endParaRPr lang="en-DE" sz="800" spc="30" dirty="0" err="1"/>
          </a:p>
        </p:txBody>
      </p:sp>
    </p:spTree>
    <p:extLst>
      <p:ext uri="{BB962C8B-B14F-4D97-AF65-F5344CB8AC3E}">
        <p14:creationId xmlns:p14="http://schemas.microsoft.com/office/powerpoint/2010/main" val="316381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9AB0-54C0-53CA-C3A5-D5D6DBFB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952" y="2852936"/>
            <a:ext cx="4608512" cy="438398"/>
          </a:xfrm>
        </p:spPr>
        <p:txBody>
          <a:bodyPr/>
          <a:lstStyle/>
          <a:p>
            <a:r>
              <a:rPr lang="de-DE" sz="4000" b="1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70066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1FB327-0B8C-60CB-A492-1291662544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https://water.europa.eu/freshwater</a:t>
            </a:r>
            <a:endParaRPr lang="en-GB" dirty="0"/>
          </a:p>
          <a:p>
            <a:r>
              <a:rPr lang="en-GB" dirty="0">
                <a:hlinkClick r:id="rId3"/>
              </a:rPr>
              <a:t>https://www.eea.europa.eu/en/topics/in-depth/water</a:t>
            </a:r>
            <a:endParaRPr lang="en-GB" dirty="0"/>
          </a:p>
          <a:p>
            <a:r>
              <a:rPr lang="en-GB" u="sng" dirty="0"/>
              <a:t>https://</a:t>
            </a:r>
            <a:r>
              <a:rPr lang="en-GB" u="sng" dirty="0" err="1"/>
              <a:t>environment.ec.europa.eu</a:t>
            </a:r>
            <a:r>
              <a:rPr lang="en-GB" u="sng" dirty="0"/>
              <a:t>/topics/</a:t>
            </a:r>
            <a:r>
              <a:rPr lang="en-GB" u="sng" dirty="0" err="1"/>
              <a:t>water_en</a:t>
            </a:r>
            <a:endParaRPr lang="en-GB" u="sng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6FC22-1B0D-E1FF-E53E-B132D64B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10256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63DC4-D20A-484D-BB08-FA440FC3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WISE </a:t>
            </a:r>
            <a:r>
              <a:rPr lang="de-DE" dirty="0" err="1"/>
              <a:t>Freshwater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C8910F-00A7-4EB2-AAFE-A90821B9CC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3750" y="2276872"/>
            <a:ext cx="8182338" cy="38884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Teilbereich </a:t>
            </a:r>
            <a:r>
              <a:rPr lang="de-DE" dirty="0" err="1"/>
              <a:t>Water</a:t>
            </a:r>
            <a:r>
              <a:rPr lang="de-DE" dirty="0"/>
              <a:t> Information System </a:t>
            </a:r>
            <a:r>
              <a:rPr lang="de-DE" dirty="0" err="1"/>
              <a:t>of</a:t>
            </a:r>
            <a:r>
              <a:rPr lang="de-DE" dirty="0"/>
              <a:t> Europe (WISE)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Zugangspunkt für Daten von europäischen Süßwasservorkommen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Behördliches Umweltinformationssystem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Angebot in Partnerschaft </a:t>
            </a:r>
          </a:p>
          <a:p>
            <a:pPr marL="97155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Europäische Umweltagentur (EEA)</a:t>
            </a:r>
          </a:p>
          <a:p>
            <a:pPr marL="97155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Europäische Kommission Generaldirektion Umwelt (DG ENV)</a:t>
            </a:r>
          </a:p>
          <a:p>
            <a:pPr marL="97155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Europäische Themenzentrum für Binnen-, Küsten- und Meeresgewässer (ETC/ICM) </a:t>
            </a:r>
            <a:r>
              <a:rPr lang="de-DE" dirty="0"/>
              <a:t>	</a:t>
            </a:r>
          </a:p>
        </p:txBody>
      </p:sp>
      <p:pic>
        <p:nvPicPr>
          <p:cNvPr id="8" name="Picture 7" descr="A picture containing graphics, screenshot&#10;&#10;Description automatically generated">
            <a:extLst>
              <a:ext uri="{FF2B5EF4-FFF2-40B4-BE49-F238E27FC236}">
                <a16:creationId xmlns:a16="http://schemas.microsoft.com/office/drawing/2014/main" id="{DDD7DBB9-67CE-F326-3F1A-33D33224F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5984321"/>
            <a:ext cx="3141976" cy="630032"/>
          </a:xfrm>
          <a:prstGeom prst="rect">
            <a:avLst/>
          </a:prstGeom>
        </p:spPr>
      </p:pic>
      <p:pic>
        <p:nvPicPr>
          <p:cNvPr id="10" name="Picture 9" descr="A picture containing flag, logo, symbol, text&#10;&#10;Description automatically generated">
            <a:extLst>
              <a:ext uri="{FF2B5EF4-FFF2-40B4-BE49-F238E27FC236}">
                <a16:creationId xmlns:a16="http://schemas.microsoft.com/office/drawing/2014/main" id="{5832B054-B83D-2EF8-2755-6467CE9B3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877272"/>
            <a:ext cx="1219512" cy="8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9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FCEC2D-2F60-4AF0-96CB-016EF42666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dirty="0"/>
              <a:t>Politik- und Entscheidungsträger</a:t>
            </a:r>
          </a:p>
          <a:p>
            <a:r>
              <a:rPr lang="de-DE" sz="2000" dirty="0"/>
              <a:t>Wissenschaftler und Forscher</a:t>
            </a:r>
          </a:p>
          <a:p>
            <a:r>
              <a:rPr lang="de-DE" sz="2000" dirty="0"/>
              <a:t>Umwelt- und Naturschutzorganisationen</a:t>
            </a:r>
          </a:p>
          <a:p>
            <a:r>
              <a:rPr lang="de-DE" sz="2000" dirty="0"/>
              <a:t>Industrie und Wirtschaft</a:t>
            </a:r>
          </a:p>
          <a:p>
            <a:r>
              <a:rPr lang="de-DE" sz="2000" dirty="0"/>
              <a:t>Bildungseinrichtungen</a:t>
            </a:r>
          </a:p>
          <a:p>
            <a:r>
              <a:rPr lang="de-DE" sz="2000" dirty="0"/>
              <a:t>Öffentlichkeit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37AD71-2447-4151-9AAA-AA677B57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Zielgruppen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F40041D-7C34-1493-A496-5AA0ED33D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-60344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FCEC2D-2F60-4AF0-96CB-016EF42666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dirty="0"/>
              <a:t>Informationsbereitstellung zu Süßwasserressourcen</a:t>
            </a:r>
          </a:p>
          <a:p>
            <a:r>
              <a:rPr lang="de-DE" sz="2000" dirty="0"/>
              <a:t>Entscheidungsunterstützung</a:t>
            </a:r>
          </a:p>
          <a:p>
            <a:r>
              <a:rPr lang="de-DE" sz="2000" dirty="0"/>
              <a:t>Förderung von Forschung und wissenschaftlicher Zusammenarbeit im Bereich Süßwasser</a:t>
            </a:r>
          </a:p>
          <a:p>
            <a:r>
              <a:rPr lang="de-DE" sz="2000" dirty="0"/>
              <a:t>Bildung und Sensibilisierung für Süßwasserthemen</a:t>
            </a:r>
          </a:p>
          <a:p>
            <a:r>
              <a:rPr lang="de-DE" sz="2000" dirty="0"/>
              <a:t>Transparenz und Rechtschaffenheitspflicht</a:t>
            </a:r>
          </a:p>
          <a:p>
            <a:endParaRPr lang="de-DE" sz="20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37AD71-2447-4151-9AAA-AA677B57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Zwecke</a:t>
            </a:r>
          </a:p>
        </p:txBody>
      </p:sp>
    </p:spTree>
    <p:extLst>
      <p:ext uri="{BB962C8B-B14F-4D97-AF65-F5344CB8AC3E}">
        <p14:creationId xmlns:p14="http://schemas.microsoft.com/office/powerpoint/2010/main" val="279103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7AD71-2447-4151-9AAA-AA677B57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Daten</a:t>
            </a:r>
            <a:r>
              <a:rPr lang="de-DE" dirty="0"/>
              <a:t> und Informationen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985B758-9F47-7DA0-BDBB-C73C5AC64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189835"/>
              </p:ext>
            </p:extLst>
          </p:nvPr>
        </p:nvGraphicFramePr>
        <p:xfrm>
          <a:off x="6699053" y="1189196"/>
          <a:ext cx="4636132" cy="3038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E86CD57-1A3E-5726-4E11-0B9F1B138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899403"/>
              </p:ext>
            </p:extLst>
          </p:nvPr>
        </p:nvGraphicFramePr>
        <p:xfrm>
          <a:off x="1804028" y="1206732"/>
          <a:ext cx="4636132" cy="3003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41665CF-BE39-6500-45D1-87EF035D1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5677880"/>
              </p:ext>
            </p:extLst>
          </p:nvPr>
        </p:nvGraphicFramePr>
        <p:xfrm>
          <a:off x="7921985" y="4252166"/>
          <a:ext cx="2144464" cy="1444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0993DA5-CFA4-C073-4522-F63B70C5D9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046665"/>
              </p:ext>
            </p:extLst>
          </p:nvPr>
        </p:nvGraphicFramePr>
        <p:xfrm>
          <a:off x="2849557" y="3947115"/>
          <a:ext cx="2545074" cy="1872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4303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05644C4-3441-064F-705C-E98F845F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chemischer</a:t>
            </a:r>
            <a:r>
              <a:rPr lang="en-US" dirty="0"/>
              <a:t> </a:t>
            </a:r>
            <a:r>
              <a:rPr lang="en-US" dirty="0" err="1"/>
              <a:t>Analyse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C0A1D47-1054-3160-0E31-46F1A181E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21" y="1395678"/>
            <a:ext cx="9491793" cy="476962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0B0852-AF2A-6752-A952-38F62DE3DB10}"/>
              </a:ext>
            </a:extLst>
          </p:cNvPr>
          <p:cNvSpPr txBox="1"/>
          <p:nvPr/>
        </p:nvSpPr>
        <p:spPr>
          <a:xfrm>
            <a:off x="1991544" y="6165304"/>
            <a:ext cx="9649072" cy="217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DE" sz="800" spc="30" dirty="0"/>
              <a:t>Abb. 1: Chemische Analyse Oberflächengewässer </a:t>
            </a:r>
            <a:r>
              <a:rPr lang="en-GB" sz="800" spc="30" dirty="0"/>
              <a:t>https://</a:t>
            </a:r>
            <a:r>
              <a:rPr lang="en-GB" sz="800" spc="30" dirty="0" err="1"/>
              <a:t>water.europa.eu</a:t>
            </a:r>
            <a:r>
              <a:rPr lang="en-GB" sz="800" spc="30" dirty="0"/>
              <a:t>/freshwater/data-maps-and-tools/water-framework-directive-surface-water-data-products/surface-water-chemical-status</a:t>
            </a:r>
            <a:endParaRPr lang="en-DE" sz="800" spc="30" dirty="0" err="1"/>
          </a:p>
        </p:txBody>
      </p:sp>
    </p:spTree>
    <p:extLst>
      <p:ext uri="{BB962C8B-B14F-4D97-AF65-F5344CB8AC3E}">
        <p14:creationId xmlns:p14="http://schemas.microsoft.com/office/powerpoint/2010/main" val="251960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05644C4-3441-064F-705C-E98F845F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chemischer</a:t>
            </a:r>
            <a:r>
              <a:rPr lang="en-US" dirty="0"/>
              <a:t> </a:t>
            </a:r>
            <a:r>
              <a:rPr lang="en-US" dirty="0" err="1"/>
              <a:t>Analyse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C0A1D47-1054-3160-0E31-46F1A181E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21" y="1395678"/>
            <a:ext cx="9491793" cy="476962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0B0852-AF2A-6752-A952-38F62DE3DB10}"/>
              </a:ext>
            </a:extLst>
          </p:cNvPr>
          <p:cNvSpPr txBox="1"/>
          <p:nvPr/>
        </p:nvSpPr>
        <p:spPr>
          <a:xfrm>
            <a:off x="1991544" y="6165304"/>
            <a:ext cx="9649072" cy="217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DE" sz="800" spc="30" dirty="0"/>
              <a:t>Abb. 1: Chemische Analyse Oberflächengewässer </a:t>
            </a:r>
            <a:r>
              <a:rPr lang="en-GB" sz="800" spc="30" dirty="0"/>
              <a:t>https://</a:t>
            </a:r>
            <a:r>
              <a:rPr lang="en-GB" sz="800" spc="30" dirty="0" err="1"/>
              <a:t>water.europa.eu</a:t>
            </a:r>
            <a:r>
              <a:rPr lang="en-GB" sz="800" spc="30" dirty="0"/>
              <a:t>/freshwater/data-maps-and-tools/water-framework-directive-surface-water-data-products/surface-water-chemical-status</a:t>
            </a:r>
            <a:endParaRPr lang="en-DE" sz="800" spc="30" dirty="0" err="1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A5E25E4-9F87-B268-D0D2-588174A27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376772"/>
            <a:ext cx="8227428" cy="480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0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FCEC2D-2F60-4AF0-96CB-016EF4266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032250" cy="4608513"/>
          </a:xfrm>
        </p:spPr>
        <p:txBody>
          <a:bodyPr/>
          <a:lstStyle/>
          <a:p>
            <a:r>
              <a:rPr lang="de-DE" sz="2000" dirty="0"/>
              <a:t>Primärer Fokus auf zwei Bakterienarten </a:t>
            </a:r>
          </a:p>
          <a:p>
            <a:pPr lvl="1"/>
            <a:r>
              <a:rPr lang="en-GB" sz="2000" b="0" i="1" dirty="0">
                <a:solidFill>
                  <a:srgbClr val="333333"/>
                </a:solidFill>
                <a:effectLst/>
              </a:rPr>
              <a:t>Escherichia coli </a:t>
            </a:r>
            <a:r>
              <a:rPr lang="en-GB" sz="2000" b="0" i="0" dirty="0">
                <a:solidFill>
                  <a:srgbClr val="333333"/>
                </a:solidFill>
                <a:effectLst/>
              </a:rPr>
              <a:t>und </a:t>
            </a:r>
            <a:r>
              <a:rPr lang="en-GB" sz="2000" b="0" i="1" dirty="0">
                <a:solidFill>
                  <a:srgbClr val="333333"/>
                </a:solidFill>
                <a:effectLst/>
              </a:rPr>
              <a:t>Intestinal enterococci</a:t>
            </a:r>
            <a:endParaRPr lang="de-DE" sz="2000" i="1" dirty="0"/>
          </a:p>
          <a:p>
            <a:r>
              <a:rPr lang="de-DE" sz="2000" dirty="0"/>
              <a:t>Unzureichende Datenmenge führt ebenfalls zu Abstufung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37AD71-2447-4151-9AAA-AA677B57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Badewasserqualität Europa</a:t>
            </a:r>
          </a:p>
        </p:txBody>
      </p:sp>
      <p:pic>
        <p:nvPicPr>
          <p:cNvPr id="5" name="Picture 4" descr="A picture containing text, diagram, circle, map&#10;&#10;Description automatically generated">
            <a:extLst>
              <a:ext uri="{FF2B5EF4-FFF2-40B4-BE49-F238E27FC236}">
                <a16:creationId xmlns:a16="http://schemas.microsoft.com/office/drawing/2014/main" id="{A322900C-81B7-EF13-50B1-52B9F93FF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443" y="1557337"/>
            <a:ext cx="5621181" cy="46304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BF638-2FA7-B57A-6F40-D015120A3C72}"/>
              </a:ext>
            </a:extLst>
          </p:cNvPr>
          <p:cNvSpPr txBox="1"/>
          <p:nvPr/>
        </p:nvSpPr>
        <p:spPr>
          <a:xfrm>
            <a:off x="6312024" y="6151110"/>
            <a:ext cx="6096000" cy="217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DE" sz="800" spc="30" dirty="0"/>
              <a:t>Abb. 2: Badegewasserqualität Europa </a:t>
            </a:r>
            <a:r>
              <a:rPr lang="en-GB" sz="800" spc="30" dirty="0"/>
              <a:t>https://</a:t>
            </a:r>
            <a:r>
              <a:rPr lang="en-GB" sz="800" spc="30" dirty="0" err="1"/>
              <a:t>water.europa.eu</a:t>
            </a:r>
            <a:r>
              <a:rPr lang="en-GB" sz="800" spc="30" dirty="0"/>
              <a:t>/freshwater/</a:t>
            </a:r>
            <a:r>
              <a:rPr lang="en-GB" sz="800" spc="30" dirty="0" err="1"/>
              <a:t>europe</a:t>
            </a:r>
            <a:r>
              <a:rPr lang="en-GB" sz="800" spc="30" dirty="0"/>
              <a:t>-freshwater/bathing-water-directive</a:t>
            </a:r>
            <a:endParaRPr lang="en-DE" sz="800" spc="30" dirty="0" err="1"/>
          </a:p>
        </p:txBody>
      </p:sp>
    </p:spTree>
    <p:extLst>
      <p:ext uri="{BB962C8B-B14F-4D97-AF65-F5344CB8AC3E}">
        <p14:creationId xmlns:p14="http://schemas.microsoft.com/office/powerpoint/2010/main" val="48836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7AD71-2447-4151-9AAA-AA677B57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und </a:t>
            </a:r>
            <a:r>
              <a:rPr lang="de-DE" b="1" dirty="0"/>
              <a:t>Informationen</a:t>
            </a:r>
          </a:p>
        </p:txBody>
      </p:sp>
      <p:pic>
        <p:nvPicPr>
          <p:cNvPr id="3" name="Picture 2" descr="A picture containing text, screenshot, rectangle, line&#10;&#10;Description automatically generated">
            <a:extLst>
              <a:ext uri="{FF2B5EF4-FFF2-40B4-BE49-F238E27FC236}">
                <a16:creationId xmlns:a16="http://schemas.microsoft.com/office/drawing/2014/main" id="{05E7063E-A083-1885-50D5-54E8EBCFA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484784"/>
            <a:ext cx="10592415" cy="4032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72C7ED-930C-B20C-1A1F-25C22000645D}"/>
              </a:ext>
            </a:extLst>
          </p:cNvPr>
          <p:cNvSpPr txBox="1"/>
          <p:nvPr/>
        </p:nvSpPr>
        <p:spPr>
          <a:xfrm>
            <a:off x="1631504" y="5661248"/>
            <a:ext cx="4392488" cy="18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DE" sz="600" spc="30" dirty="0"/>
              <a:t>Abb. 3: WISE Richtlinien </a:t>
            </a:r>
            <a:r>
              <a:rPr lang="en-GB" sz="600" spc="30" dirty="0"/>
              <a:t>https://</a:t>
            </a:r>
            <a:r>
              <a:rPr lang="en-GB" sz="600" spc="30" dirty="0" err="1"/>
              <a:t>water.europa.eu</a:t>
            </a:r>
            <a:r>
              <a:rPr lang="en-GB" sz="600" spc="30" dirty="0"/>
              <a:t>/freshwater/policy-and-reporting/environmental-policies</a:t>
            </a:r>
            <a:endParaRPr lang="en-DE" sz="600" spc="30" dirty="0" err="1"/>
          </a:p>
        </p:txBody>
      </p:sp>
    </p:spTree>
    <p:extLst>
      <p:ext uri="{BB962C8B-B14F-4D97-AF65-F5344CB8AC3E}">
        <p14:creationId xmlns:p14="http://schemas.microsoft.com/office/powerpoint/2010/main" val="33103748"/>
      </p:ext>
    </p:extLst>
  </p:cSld>
  <p:clrMapOvr>
    <a:masterClrMapping/>
  </p:clrMapOvr>
</p:sld>
</file>

<file path=ppt/theme/theme1.xml><?xml version="1.0" encoding="utf-8"?>
<a:theme xmlns:a="http://schemas.openxmlformats.org/drawingml/2006/main" name="UOL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lnSpc>
            <a:spcPct val="110000"/>
          </a:lnSpc>
          <a:defRPr spc="3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10000"/>
          </a:lnSpc>
          <a:defRPr spc="30" dirty="0" err="1" smtClean="0"/>
        </a:defPPr>
      </a:lstStyle>
    </a:txDef>
  </a:objectDefaults>
  <a:extraClrSchemeLst/>
  <a:custClrLst>
    <a:custClr name="Grün 1">
      <a:srgbClr val="00786B"/>
    </a:custClr>
    <a:custClr name="Grün 2">
      <a:srgbClr val="00A97A"/>
    </a:custClr>
    <a:custClr name="Grün 3">
      <a:srgbClr val="95C11F"/>
    </a:custClr>
    <a:custClr name="Grün 4">
      <a:srgbClr val="C8D300"/>
    </a:custClr>
    <a:custClr name="Orange 1">
      <a:srgbClr val="D53D0E"/>
    </a:custClr>
    <a:custClr name="Orange 2">
      <a:srgbClr val="EE7203"/>
    </a:custClr>
    <a:custClr name="Orange 3">
      <a:srgbClr val="F39200"/>
    </a:custClr>
    <a:custClr name="Orange 4">
      <a:srgbClr val="FDC300"/>
    </a:custClr>
  </a:custClrLst>
  <a:extLst>
    <a:ext uri="{05A4C25C-085E-4340-85A3-A5531E510DB2}">
      <thm15:themeFamily xmlns:thm15="http://schemas.microsoft.com/office/thememl/2012/main" name="UOL_PowerPoint_16x9.potx" id="{F374DE9F-0D6B-4D2F-A18F-ABD4DBD5F391}" vid="{4E2C0FA1-9A88-4104-B52A-031F2A7C2746}"/>
    </a:ext>
  </a:extLst>
</a:theme>
</file>

<file path=ppt/theme/theme2.xml><?xml version="1.0" encoding="utf-8"?>
<a:theme xmlns:a="http://schemas.openxmlformats.org/drawingml/2006/main" name="Office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UOL</Template>
  <TotalTime>2481</TotalTime>
  <Words>331</Words>
  <Application>Microsoft Macintosh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UOL</vt:lpstr>
      <vt:lpstr>PowerPoint Presentation</vt:lpstr>
      <vt:lpstr>WISE Freshwater</vt:lpstr>
      <vt:lpstr>Zielgruppen</vt:lpstr>
      <vt:lpstr>Zwecke</vt:lpstr>
      <vt:lpstr>Daten und Informationen</vt:lpstr>
      <vt:lpstr>Informationen aus chemischer Analyse</vt:lpstr>
      <vt:lpstr>Informationen aus chemischer Analyse</vt:lpstr>
      <vt:lpstr>Badewasserqualität Europa</vt:lpstr>
      <vt:lpstr>Daten und Informationen</vt:lpstr>
      <vt:lpstr>Zusammenfassung</vt:lpstr>
      <vt:lpstr>Danke für die Aufmerksamkeit</vt:lpstr>
      <vt:lpstr>Fragen?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Arial Regular, 44 pt</dc:title>
  <dc:creator>Justin König</dc:creator>
  <cp:lastModifiedBy>Justin König</cp:lastModifiedBy>
  <cp:revision>19</cp:revision>
  <dcterms:created xsi:type="dcterms:W3CDTF">2023-04-26T11:15:16Z</dcterms:created>
  <dcterms:modified xsi:type="dcterms:W3CDTF">2023-05-02T14:05:58Z</dcterms:modified>
</cp:coreProperties>
</file>