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4469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3522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207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5052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9574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00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077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792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1609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0962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417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22" name="图片" descr="Logo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" name="矩形"/>
          <p:cNvSpPr>
            <a:spLocks/>
          </p:cNvSpPr>
          <p:nvPr/>
        </p:nvSpPr>
        <p:spPr>
          <a:xfrm rot="0">
            <a:off x="446534" y="3085764"/>
            <a:ext cx="11298933" cy="3338149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81191" y="1020431"/>
            <a:ext cx="10993550" cy="147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rgbClr val="404040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81194" y="2495445"/>
            <a:ext cx="10993546" cy="590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1200" cap="all" spc="0" baseline="0">
                <a:solidFill>
                  <a:schemeClr val="accent1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1200" cap="all" spc="0" baseline="0">
              <a:solidFill>
                <a:schemeClr val="accent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1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522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676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5731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31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81192" y="702155"/>
            <a:ext cx="11029616" cy="5302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81192" y="1302026"/>
            <a:ext cx="11029615" cy="46733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263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6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5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58" name="图片" descr="Logo&#10;&#10;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5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75894" y="729658"/>
            <a:ext cx="11029616" cy="5922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2685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383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7242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3954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444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2865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365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35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60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4/5/2024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图片" descr="Logo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34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0" kern="1200" cap="all">
          <a:solidFill>
            <a:srgbClr val="404040"/>
          </a:solidFill>
          <a:latin typeface="Franklin Gothic Demi" pitchFamily="0" charset="0"/>
          <a:ea typeface="华文中宋" pitchFamily="0" charset="0"/>
          <a:cs typeface="Franklin Gothic Demi" pitchFamily="0" charset="0"/>
        </a:defRPr>
      </a:lvl1pPr>
    </p:titleStyle>
    <p:bodyStyle>
      <a:lvl1pPr marL="306070" indent="-306070" algn="l" defTabSz="914400" eaLnBrk="1" fontAlgn="auto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7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1pPr>
      <a:lvl2pPr marL="629793" indent="-30607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4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2pPr>
      <a:lvl3pPr marL="899795" indent="-26987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3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3pPr>
      <a:lvl4pPr marL="1242060" indent="-23431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4pPr>
      <a:lvl5pPr marL="1602104" indent="-23431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5pPr>
      <a:lvl6pPr marL="189992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6pPr>
      <a:lvl7pPr marL="220027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7pPr>
      <a:lvl8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8pPr>
      <a:lvl9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ctrTitle"/>
          </p:nvPr>
        </p:nvSpPr>
        <p:spPr>
          <a:xfrm rot="0">
            <a:off x="1054308" y="1162873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KEYLOGGER AND SECURITY</a:t>
            </a:r>
            <a:endParaRPr lang="zh-CN" altLang="en-US" sz="36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225437" y="3672219"/>
            <a:ext cx="10043159" cy="3101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1481AC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                                                     </a:t>
            </a:r>
            <a:r>
              <a:rPr lang="en-US" altLang="zh-CN" sz="20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</a:t>
            </a:r>
            <a:r>
              <a:rPr lang="en-US" altLang="zh-CN" sz="36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Presented By:</a:t>
            </a:r>
            <a:endParaRPr lang="en-US" altLang="zh-CN" sz="36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                                    J.KALEESWARAN </a:t>
            </a:r>
            <a:endParaRPr lang="en-US" altLang="zh-CN" sz="36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                      HOLY CROSS ENGINEERING COLLEGE</a:t>
            </a:r>
            <a:endParaRPr lang="en-US" altLang="zh-CN" sz="36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                                                 CSE</a:t>
            </a:r>
            <a:endParaRPr lang="en-US" altLang="zh-CN" sz="36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                                                </a:t>
            </a:r>
            <a:endParaRPr lang="en-US" altLang="zh-CN" sz="36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bg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                 </a:t>
            </a:r>
            <a:endParaRPr lang="zh-CN" altLang="en-US" sz="2000" b="1" i="0" u="none" strike="noStrike" kern="1200" cap="none" spc="0" baseline="0">
              <a:solidFill>
                <a:schemeClr val="bg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41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References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REFERENCES [1] Working of Keyloggers available at http://securelist.com/analysis/publications/36138/keyloggers-how-theywork-and-how-todetect-them-part-1. [2]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C.a.Rajendra.”Keylogger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in Cybersecurity Education”.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Rechester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Institute of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Technology,Rechester,New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York,USA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. [3] M. Aslam, R. N. Idrees, M. M. Baig, and M.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A.Arshad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, “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Antihook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shield against the software key loggers,” in Proceedings of the National Conference of Emerging Technologies,2004. [4] E. S. L.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Martignoni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, M.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Fredrikson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S.Ortani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, and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Crispo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.”Bait your Hook: A novel Detection technique for keylogger”. University of Trento, Via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Sommarive.Trento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, Italy.2010. [7] 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S.S.a.Anith</a:t>
            </a:r>
            <a:r>
              <a:rPr lang="en-US" altLang="zh-CN" sz="22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.</a:t>
            </a:r>
            <a:endParaRPr lang="zh-CN" altLang="en-US" sz="22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9157675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THANK YOU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64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OUTLINE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0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Problem Statement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Proposed System/Solution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Calibri" pitchFamily="0" charset="0"/>
              </a:rPr>
              <a:t>System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Development Approach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Franklin Gothic Book" pitchFamily="0" charset="0"/>
              </a:rPr>
              <a:t>Required libraries and software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Result 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Conclusion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Future Scope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Franklin Gothic Book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34" charset="0"/>
                <a:ea typeface="Franklin Gothic Book" pitchFamily="0" charset="0"/>
                <a:cs typeface="Arial" pitchFamily="34" charset="0"/>
              </a:rPr>
              <a:t>References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229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 rot="0">
            <a:off x="787670" y="1734543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Problem Statement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452403" y="1237632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knowledge.Keyloggers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pose a severe threat to individuals and organizations as they can capture sensitive information such as 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passwords,credit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card 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details,and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other personal 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data,leading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to identify 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theft,financial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loss,and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privacy breache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516274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Proposed Solution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441671" y="1087378"/>
            <a:ext cx="11613485" cy="55639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The proposed system aims to address the challenge of keylogger security system. This involves requirement analysis ,. The solution will consist of the following components: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Requirement analysis: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华文中宋" pitchFamily="0" charset="0"/>
                <a:cs typeface="Calibri" pitchFamily="0" charset="0"/>
              </a:rPr>
              <a:t>The timing of the email and the email address can be changed later in the  settings.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The daily report will be mailed to the PC owner on his/her email.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Keyboard monitoring: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Python 3 library </a:t>
            </a:r>
            <a:r>
              <a:rPr lang="en-US" altLang="zh-CN" sz="1200" b="1" i="0" u="sng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pynput</a:t>
            </a:r>
            <a:r>
              <a:rPr lang="en-US" altLang="zh-CN" sz="1200" b="1" i="0" u="sng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  </a:t>
            </a: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is used for on screen keyboard.</a:t>
            </a:r>
            <a:endParaRPr lang="en-US" altLang="zh-CN" sz="1200" b="1" i="0" u="sng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These keystrokes saved in text file will be maintained for 7 days.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Maintaing</a:t>
            </a: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 the log file :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The keylogger will maintain the files containing the keystrokes for a maximum of 7 days.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The program will then automatically delete the past files.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Franklin Gothic Book" pitchFamily="0" charset="0"/>
              <a:cs typeface="Franklin Gothic Book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This settings can also be changed later</a:t>
            </a: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Calibri" pitchFamily="0" charset="0"/>
              </a:rPr>
              <a:t>.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Prevention: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Antivirus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Calibri" pitchFamily="0" charset="0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Calibri" pitchFamily="0" charset="0"/>
                <a:ea typeface="Franklin Gothic Book" pitchFamily="0" charset="0"/>
                <a:cs typeface="Franklin Gothic Book" pitchFamily="0" charset="0"/>
              </a:rPr>
              <a:t>Automatic form fillers 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Calibri" pitchFamily="0" charset="0"/>
              <a:ea typeface="华文中宋" pitchFamily="0" charset="0"/>
              <a:cs typeface="Lucida Sans"/>
            </a:endParaRPr>
          </a:p>
          <a:p>
            <a:pPr lvl="1" marL="629920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2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On screen Keyboard</a:t>
            </a:r>
            <a:endParaRPr lang="en-US" altLang="zh-CN" sz="12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530652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System  Approach</a:t>
            </a:r>
            <a:endParaRPr lang="zh-CN" altLang="en-US" sz="4000" b="0" i="0" u="none" strike="noStrike" kern="1200" cap="all" spc="0" baseline="0">
              <a:solidFill>
                <a:schemeClr val="accent1"/>
              </a:solidFill>
              <a:latin typeface="Calibri Light" pitchFamily="0" charset="0"/>
              <a:ea typeface="华文中宋" pitchFamily="0" charset="0"/>
              <a:cs typeface="Calibri Light" pitchFamily="0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System requirements</a:t>
            </a:r>
            <a:endParaRPr lang="en-US" altLang="zh-CN" sz="1800" b="1" i="0" u="none" strike="noStrike" kern="1200" cap="none" spc="0" baseline="0">
              <a:solidFill>
                <a:srgbClr val="0F0F0F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Library required to build the model</a:t>
            </a:r>
            <a:endParaRPr lang="zh-CN" altLang="en-US" sz="1800" b="1" i="0" u="none" strike="noStrike" kern="1200" cap="none" spc="0" baseline="0">
              <a:solidFill>
                <a:srgbClr val="0F0F0F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50988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all" spc="0" baseline="0">
                <a:solidFill>
                  <a:schemeClr val="accent1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Required libraries &amp; software</a:t>
            </a:r>
            <a:endParaRPr lang="zh-CN" altLang="en-US" sz="2800" b="0" i="0" u="none" strike="noStrike" kern="1200" cap="all" spc="0" baseline="0">
              <a:solidFill>
                <a:schemeClr val="accent1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758173" y="1410180"/>
            <a:ext cx="11296176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						python idle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						pip install </a:t>
            </a: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pynput</a:t>
            </a: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						pip install </a:t>
            </a:r>
            <a:r>
              <a:rPr lang="en-US" altLang="zh-CN" sz="17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jsonlib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6256858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4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303399" y="1232452"/>
            <a:ext cx="4993967" cy="46736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7" name="矩形"/>
          <p:cNvSpPr>
            <a:spLocks/>
          </p:cNvSpPr>
          <p:nvPr/>
        </p:nvSpPr>
        <p:spPr>
          <a:xfrm rot="0">
            <a:off x="581192" y="1415845"/>
            <a:ext cx="8562808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Attack tactics and social engineering are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some of the common ways keyloggers are installed in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 a malicious scenario. But there is another way this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 software can find its way to your computer. Imagine a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 scenario where you make your way to a file-sharing site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 or software marketplace and choose a software download.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 While doing so, you get something extra – your software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comes bundled with a keylogger. This way, a keylogger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SophosSans-Regular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SophosSans-Regular" pitchFamily="0" charset="0"/>
                <a:ea typeface="华文中宋" pitchFamily="0" charset="0"/>
                <a:cs typeface="Franklin Gothic Book" pitchFamily="0" charset="0"/>
              </a:rPr>
              <a:t> can infiltrate your "safe" computer.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0620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Franklin Gothic Demi" pitchFamily="0" charset="0"/>
                <a:cs typeface="Arial" pitchFamily="34" charset="0"/>
              </a:rPr>
              <a:t>Conclusion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  <a:endParaRPr lang="zh-CN" altLang="en-US" sz="23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398643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The development of more advanced encryption methods to protect against 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keyloggers.Additionally,there</a:t>
            </a:r>
            <a:r>
              <a:rPr lang="en-US" altLang="zh-CN" sz="23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45720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all" spc="0" baseline="0">
                <a:solidFill>
                  <a:schemeClr val="accent1"/>
                </a:solidFill>
                <a:latin typeface="Arial" pitchFamily="34" charset="0"/>
                <a:ea typeface="华文中宋" pitchFamily="0" charset="0"/>
                <a:cs typeface="Arial" pitchFamily="34" charset="0"/>
              </a:rPr>
              <a:t>Future scope</a:t>
            </a:r>
            <a:endParaRPr lang="zh-CN" altLang="en-US" sz="3300" b="1" i="0" u="none" strike="noStrike" kern="1200" cap="all" spc="0" baseline="0">
              <a:solidFill>
                <a:schemeClr val="accent1"/>
              </a:solidFill>
              <a:latin typeface="Arial" pitchFamily="34" charset="0"/>
              <a:ea typeface="华文中宋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7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root</cp:lastModifiedBy>
  <cp:revision>27</cp:revision>
  <dcterms:created xsi:type="dcterms:W3CDTF">2021-05-26T16:50:00Z</dcterms:created>
  <dcterms:modified xsi:type="dcterms:W3CDTF">2024-04-05T13:16:48Z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  <property fmtid="{D5CDD505-2E9C-101B-9397-08002B2CF9AE}" pid="3" name="ICV">
    <vt:lpwstr>A72FF6FC104548AD931E9EDF069A09AF_13</vt:lpwstr>
  </property>
  <property fmtid="{D5CDD505-2E9C-101B-9397-08002B2CF9AE}" pid="4" name="KSOProductBuildVer">
    <vt:lpwstr>1033-12.2.0.13489</vt:lpwstr>
  </property>
</Properties>
</file>